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513" r:id="rId2"/>
    <p:sldId id="907" r:id="rId3"/>
    <p:sldId id="858" r:id="rId4"/>
    <p:sldId id="988" r:id="rId5"/>
    <p:sldId id="862" r:id="rId6"/>
    <p:sldId id="989" r:id="rId7"/>
    <p:sldId id="990" r:id="rId8"/>
    <p:sldId id="991" r:id="rId9"/>
    <p:sldId id="986" r:id="rId10"/>
  </p:sldIdLst>
  <p:sldSz cx="10691813" cy="7559675"/>
  <p:notesSz cx="7099300" cy="10234613"/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D4E"/>
    <a:srgbClr val="B2EC0A"/>
    <a:srgbClr val="0766D4"/>
    <a:srgbClr val="D9D9D9"/>
    <a:srgbClr val="D7D7D7"/>
    <a:srgbClr val="EED655"/>
    <a:srgbClr val="C41A25"/>
    <a:srgbClr val="0B5F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219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-1224" y="-96"/>
      </p:cViewPr>
      <p:guideLst>
        <p:guide orient="horz" pos="2400"/>
        <p:guide pos="34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3734613" cy="737346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defRPr sz="1300" noProof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algn="r" eaLnBrk="1" hangingPunct="1"/>
            <a:endParaRPr lang="en-US" altLang="en-US" sz="1300" dirty="0">
              <a:latin typeface="等线" charset="0"/>
              <a:ea typeface="等线" charset="0"/>
              <a:cs typeface="等线" charset="0"/>
            </a:endParaRPr>
          </a:p>
        </p:txBody>
      </p:sp>
      <p:sp>
        <p:nvSpPr>
          <p:cNvPr id="2458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31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709613" y="4926013"/>
            <a:ext cx="5680075" cy="4029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defRPr sz="1300" noProof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300" dirty="0">
                <a:latin typeface="等线" charset="0"/>
              </a:rPr>
              <a:pPr lvl="0" algn="r" eaLnBrk="1" hangingPunct="1"/>
              <a:t>‹#›</a:t>
            </a:fld>
            <a:endParaRPr lang="zh-CN" altLang="en-US" sz="1300" dirty="0">
              <a:latin typeface="等线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/>
        <p:txBody>
          <a:bodyPr wrap="square" lIns="99048" tIns="49524" rIns="99048" bIns="49524" anchor="t"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  <a:noFill/>
          <a:ln w="9525">
            <a:noFill/>
          </a:ln>
        </p:spPr>
        <p:txBody>
          <a:bodyPr lIns="99048" tIns="49524" rIns="99048" bIns="49524" anchor="b"/>
          <a:lstStyle/>
          <a:p>
            <a:pPr lvl="0" algn="r" eaLnBrk="1" hangingPunct="1"/>
            <a:fld id="{9A0DB2DC-4C9A-4742-B13C-FB6460FD3503}" type="slidenum">
              <a:rPr lang="zh-CN" altLang="en-US" sz="1300" dirty="0"/>
              <a:pPr lvl="0" algn="r" eaLnBrk="1" hangingPunct="1"/>
              <a:t>1</a:t>
            </a:fld>
            <a:endParaRPr lang="zh-CN" altLang="en-US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69275" y="65088"/>
            <a:ext cx="2384425" cy="72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任意多边形 2"/>
          <p:cNvSpPr/>
          <p:nvPr/>
        </p:nvSpPr>
        <p:spPr>
          <a:xfrm rot="18900000" flipV="1">
            <a:off x="-62706" y="177006"/>
            <a:ext cx="1385888" cy="850900"/>
          </a:xfrm>
          <a:custGeom>
            <a:avLst/>
            <a:gdLst>
              <a:gd name="connsiteX0" fmla="*/ 0 w 1667713"/>
              <a:gd name="connsiteY0" fmla="*/ 456881 h 1023269"/>
              <a:gd name="connsiteX1" fmla="*/ 412332 w 1667713"/>
              <a:gd name="connsiteY1" fmla="*/ 44549 h 1023269"/>
              <a:gd name="connsiteX2" fmla="*/ 412333 w 1667713"/>
              <a:gd name="connsiteY2" fmla="*/ 44549 h 1023269"/>
              <a:gd name="connsiteX3" fmla="*/ 456882 w 1667713"/>
              <a:gd name="connsiteY3" fmla="*/ 0 h 1023269"/>
              <a:gd name="connsiteX4" fmla="*/ 1514743 w 1667713"/>
              <a:gd name="connsiteY4" fmla="*/ 0 h 1023269"/>
              <a:gd name="connsiteX5" fmla="*/ 1667713 w 1667713"/>
              <a:gd name="connsiteY5" fmla="*/ 152970 h 1023269"/>
              <a:gd name="connsiteX6" fmla="*/ 1667713 w 1667713"/>
              <a:gd name="connsiteY6" fmla="*/ 704806 h 1023269"/>
              <a:gd name="connsiteX7" fmla="*/ 1349251 w 1667713"/>
              <a:gd name="connsiteY7" fmla="*/ 1023269 h 1023269"/>
              <a:gd name="connsiteX8" fmla="*/ 1349251 w 1667713"/>
              <a:gd name="connsiteY8" fmla="*/ 318462 h 1023269"/>
              <a:gd name="connsiteX9" fmla="*/ 138420 w 1667713"/>
              <a:gd name="connsiteY9" fmla="*/ 318462 h 1023269"/>
              <a:gd name="connsiteX10" fmla="*/ 1 w 1667713"/>
              <a:gd name="connsiteY10" fmla="*/ 456881 h 102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7713" h="1023269">
                <a:moveTo>
                  <a:pt x="0" y="456881"/>
                </a:moveTo>
                <a:lnTo>
                  <a:pt x="412332" y="44549"/>
                </a:lnTo>
                <a:lnTo>
                  <a:pt x="412333" y="44549"/>
                </a:lnTo>
                <a:lnTo>
                  <a:pt x="456882" y="0"/>
                </a:lnTo>
                <a:lnTo>
                  <a:pt x="1514743" y="0"/>
                </a:lnTo>
                <a:cubicBezTo>
                  <a:pt x="1599226" y="1"/>
                  <a:pt x="1667713" y="68487"/>
                  <a:pt x="1667713" y="152970"/>
                </a:cubicBezTo>
                <a:lnTo>
                  <a:pt x="1667713" y="704806"/>
                </a:lnTo>
                <a:lnTo>
                  <a:pt x="1349251" y="1023269"/>
                </a:lnTo>
                <a:lnTo>
                  <a:pt x="1349251" y="318462"/>
                </a:lnTo>
                <a:lnTo>
                  <a:pt x="138420" y="318462"/>
                </a:lnTo>
                <a:lnTo>
                  <a:pt x="1" y="456881"/>
                </a:lnTo>
                <a:close/>
              </a:path>
            </a:pathLst>
          </a:custGeom>
          <a:solidFill>
            <a:srgbClr val="C7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8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任意多边形 3"/>
          <p:cNvSpPr/>
          <p:nvPr/>
        </p:nvSpPr>
        <p:spPr>
          <a:xfrm rot="18900000" flipV="1">
            <a:off x="-286544" y="105569"/>
            <a:ext cx="1022350" cy="795338"/>
          </a:xfrm>
          <a:custGeom>
            <a:avLst/>
            <a:gdLst>
              <a:gd name="connsiteX0" fmla="*/ 303771 w 1228628"/>
              <a:gd name="connsiteY0" fmla="*/ 32819 h 956548"/>
              <a:gd name="connsiteX1" fmla="*/ 303771 w 1228628"/>
              <a:gd name="connsiteY1" fmla="*/ 32820 h 956548"/>
              <a:gd name="connsiteX2" fmla="*/ 336591 w 1228628"/>
              <a:gd name="connsiteY2" fmla="*/ 0 h 956548"/>
              <a:gd name="connsiteX3" fmla="*/ 1115933 w 1228628"/>
              <a:gd name="connsiteY3" fmla="*/ 0 h 956548"/>
              <a:gd name="connsiteX4" fmla="*/ 1228628 w 1228628"/>
              <a:gd name="connsiteY4" fmla="*/ 112695 h 956548"/>
              <a:gd name="connsiteX5" fmla="*/ 1228628 w 1228628"/>
              <a:gd name="connsiteY5" fmla="*/ 721932 h 956548"/>
              <a:gd name="connsiteX6" fmla="*/ 994013 w 1228628"/>
              <a:gd name="connsiteY6" fmla="*/ 956548 h 956548"/>
              <a:gd name="connsiteX7" fmla="*/ 994013 w 1228628"/>
              <a:gd name="connsiteY7" fmla="*/ 234616 h 956548"/>
              <a:gd name="connsiteX8" fmla="*/ 101975 w 1228628"/>
              <a:gd name="connsiteY8" fmla="*/ 234616 h 956548"/>
              <a:gd name="connsiteX9" fmla="*/ 0 w 1228628"/>
              <a:gd name="connsiteY9" fmla="*/ 336591 h 95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8628" h="956548">
                <a:moveTo>
                  <a:pt x="303771" y="32819"/>
                </a:moveTo>
                <a:lnTo>
                  <a:pt x="303771" y="32820"/>
                </a:lnTo>
                <a:lnTo>
                  <a:pt x="336591" y="0"/>
                </a:lnTo>
                <a:lnTo>
                  <a:pt x="1115933" y="0"/>
                </a:lnTo>
                <a:cubicBezTo>
                  <a:pt x="1178173" y="0"/>
                  <a:pt x="1228628" y="50456"/>
                  <a:pt x="1228628" y="112695"/>
                </a:cubicBezTo>
                <a:lnTo>
                  <a:pt x="1228628" y="721932"/>
                </a:lnTo>
                <a:lnTo>
                  <a:pt x="994013" y="956548"/>
                </a:lnTo>
                <a:lnTo>
                  <a:pt x="994013" y="234616"/>
                </a:lnTo>
                <a:lnTo>
                  <a:pt x="101975" y="234616"/>
                </a:lnTo>
                <a:lnTo>
                  <a:pt x="0" y="336591"/>
                </a:lnTo>
                <a:close/>
              </a:path>
            </a:pathLst>
          </a:custGeom>
          <a:solidFill>
            <a:srgbClr val="20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8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16"/>
          <p:cNvSpPr txBox="1"/>
          <p:nvPr/>
        </p:nvSpPr>
        <p:spPr>
          <a:xfrm>
            <a:off x="1631950" y="715963"/>
            <a:ext cx="5005388" cy="295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25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STRENGTH  SHAPE BRAND  INNOVATION  BUILD CLASSICS</a:t>
            </a:r>
            <a:endParaRPr kumimoji="0" lang="en-US" altLang="zh-CN" sz="1325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/>
        </p:nvSpPr>
        <p:spPr>
          <a:xfrm>
            <a:off x="7300913" y="7215188"/>
            <a:ext cx="679450" cy="258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1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00" y="302751"/>
            <a:ext cx="9622800" cy="1260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70552" y="1050009"/>
            <a:ext cx="833983" cy="594052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64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87503" y="1050000"/>
            <a:ext cx="8618935" cy="594052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771525" y="6999288"/>
            <a:ext cx="2368550" cy="349250"/>
          </a:xfrm>
        </p:spPr>
        <p:txBody>
          <a:bodyPr/>
          <a:lstStyle>
            <a:lvl1pPr fontAlgn="auto">
              <a:defRPr noProof="1"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609975" y="6999288"/>
            <a:ext cx="3471863" cy="349250"/>
          </a:xfrm>
        </p:spPr>
        <p:txBody>
          <a:bodyPr/>
          <a:lstStyle>
            <a:lvl1pPr fontAlgn="auto">
              <a:defRPr noProof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7551738" y="6999288"/>
            <a:ext cx="2366963" cy="349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defTabSz="1007745" rtl="0" fontAlgn="base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774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100774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100774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100774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100838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100838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100838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1008380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52730" indent="-252730" algn="l" defTabSz="1007745" rtl="0" fontAlgn="base">
        <a:lnSpc>
          <a:spcPct val="90000"/>
        </a:lnSpc>
        <a:spcBef>
          <a:spcPct val="221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774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2730" algn="l" defTabSz="100774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730" algn="l" defTabSz="100774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855" indent="-252730" algn="l" defTabSz="1007745" rtl="0" fontAlgn="base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25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3"/>
          <p:cNvSpPr/>
          <p:nvPr/>
        </p:nvSpPr>
        <p:spPr>
          <a:xfrm>
            <a:off x="2355273" y="2389187"/>
            <a:ext cx="6410036" cy="20774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>
                <a:solidFill>
                  <a:srgbClr val="1E3752"/>
                </a:solidFill>
                <a:latin typeface="方正正准黑简体" pitchFamily="2" charset="-122"/>
                <a:ea typeface="方正正准黑简体" pitchFamily="2" charset="-122"/>
                <a:sym typeface="微软雅黑" panose="020B0503020204020204" pitchFamily="34" charset="-122"/>
              </a:rPr>
              <a:t>广东省人民医院</a:t>
            </a: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1E3752"/>
                </a:solidFill>
                <a:latin typeface="方正正准黑简体" pitchFamily="2" charset="-122"/>
                <a:ea typeface="方正正准黑简体" pitchFamily="2" charset="-122"/>
                <a:sym typeface="Arial" panose="020B0604020202020204" pitchFamily="34" charset="0"/>
              </a:rPr>
              <a:t>东</a:t>
            </a:r>
            <a:r>
              <a:rPr lang="zh-CN" altLang="en-US" sz="3200" b="1" dirty="0" smtClean="0">
                <a:solidFill>
                  <a:srgbClr val="1E3752"/>
                </a:solidFill>
                <a:latin typeface="方正正准黑简体" pitchFamily="2" charset="-122"/>
                <a:ea typeface="方正正准黑简体" pitchFamily="2" charset="-122"/>
                <a:sym typeface="Arial" panose="020B0604020202020204" pitchFamily="34" charset="0"/>
              </a:rPr>
              <a:t>川门诊一楼效果及家具</a:t>
            </a:r>
            <a:r>
              <a:rPr lang="zh-CN" altLang="en-US" sz="3200" b="1" dirty="0" smtClean="0">
                <a:solidFill>
                  <a:srgbClr val="1E3752"/>
                </a:solidFill>
                <a:latin typeface="方正正准黑简体" pitchFamily="2" charset="-122"/>
                <a:ea typeface="方正正准黑简体" pitchFamily="2" charset="-122"/>
                <a:sym typeface="Arial" panose="020B0604020202020204" pitchFamily="34" charset="0"/>
              </a:rPr>
              <a:t>方案</a:t>
            </a:r>
            <a:endParaRPr lang="zh-CN" altLang="en-US" sz="3200" b="1" dirty="0">
              <a:solidFill>
                <a:srgbClr val="1E3752"/>
              </a:solidFill>
              <a:latin typeface="方正正准黑简体" pitchFamily="2" charset="-122"/>
              <a:ea typeface="方正正准黑简体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64238" y="6239509"/>
            <a:ext cx="1038224" cy="704850"/>
            <a:chOff x="5651364" y="2580743"/>
            <a:chExt cx="941296" cy="639854"/>
          </a:xfrm>
        </p:grpSpPr>
        <p:sp>
          <p:nvSpPr>
            <p:cNvPr id="3" name="任意多边形 2"/>
            <p:cNvSpPr/>
            <p:nvPr/>
          </p:nvSpPr>
          <p:spPr>
            <a:xfrm rot="2700000">
              <a:off x="5652399" y="2579708"/>
              <a:ext cx="639854" cy="641924"/>
            </a:xfrm>
            <a:custGeom>
              <a:avLst/>
              <a:gdLst>
                <a:gd name="connsiteX0" fmla="*/ 490015 w 639854"/>
                <a:gd name="connsiteY0" fmla="*/ 139923 h 642405"/>
                <a:gd name="connsiteX1" fmla="*/ 497027 w 639854"/>
                <a:gd name="connsiteY1" fmla="*/ 142827 h 642405"/>
                <a:gd name="connsiteX2" fmla="*/ 499931 w 639854"/>
                <a:gd name="connsiteY2" fmla="*/ 149839 h 642405"/>
                <a:gd name="connsiteX3" fmla="*/ 499931 w 639854"/>
                <a:gd name="connsiteY3" fmla="*/ 139923 h 642405"/>
                <a:gd name="connsiteX4" fmla="*/ 0 w 639854"/>
                <a:gd name="connsiteY4" fmla="*/ 269028 h 642405"/>
                <a:gd name="connsiteX5" fmla="*/ 126280 w 639854"/>
                <a:gd name="connsiteY5" fmla="*/ 142749 h 642405"/>
                <a:gd name="connsiteX6" fmla="*/ 126280 w 639854"/>
                <a:gd name="connsiteY6" fmla="*/ 142749 h 642405"/>
                <a:gd name="connsiteX7" fmla="*/ 129106 w 639854"/>
                <a:gd name="connsiteY7" fmla="*/ 139923 h 642405"/>
                <a:gd name="connsiteX8" fmla="*/ 129106 w 639854"/>
                <a:gd name="connsiteY8" fmla="*/ 139923 h 642405"/>
                <a:gd name="connsiteX9" fmla="*/ 255385 w 639854"/>
                <a:gd name="connsiteY9" fmla="*/ 13643 h 642405"/>
                <a:gd name="connsiteX10" fmla="*/ 255386 w 639854"/>
                <a:gd name="connsiteY10" fmla="*/ 13643 h 642405"/>
                <a:gd name="connsiteX11" fmla="*/ 269029 w 639854"/>
                <a:gd name="connsiteY11" fmla="*/ 0 h 642405"/>
                <a:gd name="connsiteX12" fmla="*/ 593006 w 639854"/>
                <a:gd name="connsiteY12" fmla="*/ 0 h 642405"/>
                <a:gd name="connsiteX13" fmla="*/ 639854 w 639854"/>
                <a:gd name="connsiteY13" fmla="*/ 46848 h 642405"/>
                <a:gd name="connsiteX14" fmla="*/ 639854 w 639854"/>
                <a:gd name="connsiteY14" fmla="*/ 373376 h 642405"/>
                <a:gd name="connsiteX15" fmla="*/ 513574 w 639854"/>
                <a:gd name="connsiteY15" fmla="*/ 499656 h 642405"/>
                <a:gd name="connsiteX16" fmla="*/ 513575 w 639854"/>
                <a:gd name="connsiteY16" fmla="*/ 499655 h 642405"/>
                <a:gd name="connsiteX17" fmla="*/ 510748 w 639854"/>
                <a:gd name="connsiteY17" fmla="*/ 502482 h 642405"/>
                <a:gd name="connsiteX18" fmla="*/ 510748 w 639854"/>
                <a:gd name="connsiteY18" fmla="*/ 502482 h 642405"/>
                <a:gd name="connsiteX19" fmla="*/ 384469 w 639854"/>
                <a:gd name="connsiteY19" fmla="*/ 628762 h 642405"/>
                <a:gd name="connsiteX20" fmla="*/ 384469 w 639854"/>
                <a:gd name="connsiteY20" fmla="*/ 628761 h 642405"/>
                <a:gd name="connsiteX21" fmla="*/ 370825 w 639854"/>
                <a:gd name="connsiteY21" fmla="*/ 642405 h 642405"/>
                <a:gd name="connsiteX22" fmla="*/ 370825 w 639854"/>
                <a:gd name="connsiteY22" fmla="*/ 269028 h 6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54" h="642405">
                  <a:moveTo>
                    <a:pt x="490015" y="139923"/>
                  </a:moveTo>
                  <a:lnTo>
                    <a:pt x="497027" y="142827"/>
                  </a:lnTo>
                  <a:lnTo>
                    <a:pt x="499931" y="149839"/>
                  </a:lnTo>
                  <a:lnTo>
                    <a:pt x="499931" y="139923"/>
                  </a:lnTo>
                  <a:close/>
                  <a:moveTo>
                    <a:pt x="0" y="269028"/>
                  </a:moveTo>
                  <a:lnTo>
                    <a:pt x="126280" y="142749"/>
                  </a:lnTo>
                  <a:lnTo>
                    <a:pt x="126280" y="142749"/>
                  </a:lnTo>
                  <a:lnTo>
                    <a:pt x="129106" y="139923"/>
                  </a:lnTo>
                  <a:lnTo>
                    <a:pt x="129106" y="139923"/>
                  </a:lnTo>
                  <a:lnTo>
                    <a:pt x="255385" y="13643"/>
                  </a:lnTo>
                  <a:lnTo>
                    <a:pt x="255386" y="13643"/>
                  </a:lnTo>
                  <a:lnTo>
                    <a:pt x="269029" y="0"/>
                  </a:lnTo>
                  <a:lnTo>
                    <a:pt x="593006" y="0"/>
                  </a:lnTo>
                  <a:cubicBezTo>
                    <a:pt x="618879" y="0"/>
                    <a:pt x="639854" y="20975"/>
                    <a:pt x="639854" y="46848"/>
                  </a:cubicBezTo>
                  <a:lnTo>
                    <a:pt x="639854" y="373376"/>
                  </a:lnTo>
                  <a:lnTo>
                    <a:pt x="513574" y="499656"/>
                  </a:lnTo>
                  <a:lnTo>
                    <a:pt x="513575" y="499655"/>
                  </a:lnTo>
                  <a:lnTo>
                    <a:pt x="510748" y="502482"/>
                  </a:lnTo>
                  <a:lnTo>
                    <a:pt x="510748" y="502482"/>
                  </a:lnTo>
                  <a:lnTo>
                    <a:pt x="384469" y="628762"/>
                  </a:lnTo>
                  <a:lnTo>
                    <a:pt x="384469" y="628761"/>
                  </a:lnTo>
                  <a:lnTo>
                    <a:pt x="370825" y="642405"/>
                  </a:lnTo>
                  <a:lnTo>
                    <a:pt x="370825" y="269028"/>
                  </a:lnTo>
                  <a:close/>
                </a:path>
              </a:pathLst>
            </a:custGeom>
            <a:solidFill>
              <a:srgbClr val="C41A2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8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125" name="组合 3"/>
            <p:cNvGrpSpPr/>
            <p:nvPr/>
          </p:nvGrpSpPr>
          <p:grpSpPr>
            <a:xfrm>
              <a:off x="5988190" y="2669947"/>
              <a:ext cx="604470" cy="465626"/>
              <a:chOff x="5988190" y="2669947"/>
              <a:chExt cx="604470" cy="465626"/>
            </a:xfrm>
          </p:grpSpPr>
          <p:sp>
            <p:nvSpPr>
              <p:cNvPr id="5" name="文本框 7"/>
              <p:cNvSpPr txBox="1"/>
              <p:nvPr/>
            </p:nvSpPr>
            <p:spPr>
              <a:xfrm>
                <a:off x="6425702" y="2683064"/>
                <a:ext cx="166958" cy="45250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defTabSz="457200" fontAlgn="auto">
                  <a:buClrTx/>
                  <a:buSzTx/>
                  <a:buFontTx/>
                  <a:buNone/>
                  <a:defRPr/>
                </a:pPr>
                <a:endParaRPr kumimoji="0" lang="zh-CN" altLang="en-US" sz="2645" b="1" kern="1200" cap="none" spc="0" normalizeH="0" baseline="0" noProof="1">
                  <a:solidFill>
                    <a:srgbClr val="203E56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" name="文本框 8"/>
              <p:cNvSpPr txBox="1"/>
              <p:nvPr/>
            </p:nvSpPr>
            <p:spPr>
              <a:xfrm>
                <a:off x="5988190" y="2669947"/>
                <a:ext cx="340563" cy="452998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algn="ctr" defTabSz="457200" fontAlgn="auto">
                  <a:buClrTx/>
                  <a:buSzTx/>
                  <a:buFontTx/>
                  <a:buNone/>
                  <a:defRPr/>
                </a:pPr>
                <a:r>
                  <a:rPr kumimoji="0" lang="en-US" sz="2645" b="1" i="1" kern="1200" cap="none" spc="0" normalizeH="0" baseline="0" noProof="1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1</a:t>
                </a:r>
                <a:endParaRPr kumimoji="0" lang="en-US" sz="2645" b="1" i="1" kern="1200" cap="none" spc="0" normalizeH="0" baseline="0" noProof="1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5123" name="TextBox 9"/>
          <p:cNvSpPr txBox="1"/>
          <p:nvPr/>
        </p:nvSpPr>
        <p:spPr>
          <a:xfrm>
            <a:off x="2417733" y="6320790"/>
            <a:ext cx="233910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8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出入院处</a:t>
            </a:r>
            <a:r>
              <a:rPr sz="28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】</a:t>
            </a:r>
            <a:endParaRPr sz="2800" b="1" dirty="0">
              <a:solidFill>
                <a:srgbClr val="203E56"/>
              </a:solidFill>
              <a:latin typeface="Century Gothic" panose="020B0502020202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4" name="Picture 2" descr="C:\Users\Administrator\Desktop\2021-01-15省医修改\出入院办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219" y="692726"/>
            <a:ext cx="9246123" cy="5357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2021-01-15省医修改\多人办公室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822" y="1263222"/>
            <a:ext cx="8522706" cy="5742917"/>
          </a:xfrm>
          <a:prstGeom prst="rect">
            <a:avLst/>
          </a:prstGeom>
          <a:noFill/>
        </p:spPr>
      </p:pic>
      <p:sp>
        <p:nvSpPr>
          <p:cNvPr id="6" name="TextBox 9"/>
          <p:cNvSpPr txBox="1"/>
          <p:nvPr/>
        </p:nvSpPr>
        <p:spPr>
          <a:xfrm>
            <a:off x="2436205" y="464936"/>
            <a:ext cx="233910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8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办公区域</a:t>
            </a:r>
            <a:r>
              <a:rPr sz="28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】</a:t>
            </a:r>
            <a:endParaRPr sz="2800" b="1" dirty="0">
              <a:solidFill>
                <a:srgbClr val="203E56"/>
              </a:solidFill>
              <a:latin typeface="Century Gothic" panose="020B050202020202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91947" y="374418"/>
            <a:ext cx="1038224" cy="704850"/>
            <a:chOff x="5651364" y="2580743"/>
            <a:chExt cx="941296" cy="639854"/>
          </a:xfrm>
        </p:grpSpPr>
        <p:sp>
          <p:nvSpPr>
            <p:cNvPr id="8" name="任意多边形 7"/>
            <p:cNvSpPr/>
            <p:nvPr/>
          </p:nvSpPr>
          <p:spPr>
            <a:xfrm rot="2700000">
              <a:off x="5652399" y="2579708"/>
              <a:ext cx="639854" cy="641924"/>
            </a:xfrm>
            <a:custGeom>
              <a:avLst/>
              <a:gdLst>
                <a:gd name="connsiteX0" fmla="*/ 490015 w 639854"/>
                <a:gd name="connsiteY0" fmla="*/ 139923 h 642405"/>
                <a:gd name="connsiteX1" fmla="*/ 497027 w 639854"/>
                <a:gd name="connsiteY1" fmla="*/ 142827 h 642405"/>
                <a:gd name="connsiteX2" fmla="*/ 499931 w 639854"/>
                <a:gd name="connsiteY2" fmla="*/ 149839 h 642405"/>
                <a:gd name="connsiteX3" fmla="*/ 499931 w 639854"/>
                <a:gd name="connsiteY3" fmla="*/ 139923 h 642405"/>
                <a:gd name="connsiteX4" fmla="*/ 0 w 639854"/>
                <a:gd name="connsiteY4" fmla="*/ 269028 h 642405"/>
                <a:gd name="connsiteX5" fmla="*/ 126280 w 639854"/>
                <a:gd name="connsiteY5" fmla="*/ 142749 h 642405"/>
                <a:gd name="connsiteX6" fmla="*/ 126280 w 639854"/>
                <a:gd name="connsiteY6" fmla="*/ 142749 h 642405"/>
                <a:gd name="connsiteX7" fmla="*/ 129106 w 639854"/>
                <a:gd name="connsiteY7" fmla="*/ 139923 h 642405"/>
                <a:gd name="connsiteX8" fmla="*/ 129106 w 639854"/>
                <a:gd name="connsiteY8" fmla="*/ 139923 h 642405"/>
                <a:gd name="connsiteX9" fmla="*/ 255385 w 639854"/>
                <a:gd name="connsiteY9" fmla="*/ 13643 h 642405"/>
                <a:gd name="connsiteX10" fmla="*/ 255386 w 639854"/>
                <a:gd name="connsiteY10" fmla="*/ 13643 h 642405"/>
                <a:gd name="connsiteX11" fmla="*/ 269029 w 639854"/>
                <a:gd name="connsiteY11" fmla="*/ 0 h 642405"/>
                <a:gd name="connsiteX12" fmla="*/ 593006 w 639854"/>
                <a:gd name="connsiteY12" fmla="*/ 0 h 642405"/>
                <a:gd name="connsiteX13" fmla="*/ 639854 w 639854"/>
                <a:gd name="connsiteY13" fmla="*/ 46848 h 642405"/>
                <a:gd name="connsiteX14" fmla="*/ 639854 w 639854"/>
                <a:gd name="connsiteY14" fmla="*/ 373376 h 642405"/>
                <a:gd name="connsiteX15" fmla="*/ 513574 w 639854"/>
                <a:gd name="connsiteY15" fmla="*/ 499656 h 642405"/>
                <a:gd name="connsiteX16" fmla="*/ 513575 w 639854"/>
                <a:gd name="connsiteY16" fmla="*/ 499655 h 642405"/>
                <a:gd name="connsiteX17" fmla="*/ 510748 w 639854"/>
                <a:gd name="connsiteY17" fmla="*/ 502482 h 642405"/>
                <a:gd name="connsiteX18" fmla="*/ 510748 w 639854"/>
                <a:gd name="connsiteY18" fmla="*/ 502482 h 642405"/>
                <a:gd name="connsiteX19" fmla="*/ 384469 w 639854"/>
                <a:gd name="connsiteY19" fmla="*/ 628762 h 642405"/>
                <a:gd name="connsiteX20" fmla="*/ 384469 w 639854"/>
                <a:gd name="connsiteY20" fmla="*/ 628761 h 642405"/>
                <a:gd name="connsiteX21" fmla="*/ 370825 w 639854"/>
                <a:gd name="connsiteY21" fmla="*/ 642405 h 642405"/>
                <a:gd name="connsiteX22" fmla="*/ 370825 w 639854"/>
                <a:gd name="connsiteY22" fmla="*/ 269028 h 6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54" h="642405">
                  <a:moveTo>
                    <a:pt x="490015" y="139923"/>
                  </a:moveTo>
                  <a:lnTo>
                    <a:pt x="497027" y="142827"/>
                  </a:lnTo>
                  <a:lnTo>
                    <a:pt x="499931" y="149839"/>
                  </a:lnTo>
                  <a:lnTo>
                    <a:pt x="499931" y="139923"/>
                  </a:lnTo>
                  <a:close/>
                  <a:moveTo>
                    <a:pt x="0" y="269028"/>
                  </a:moveTo>
                  <a:lnTo>
                    <a:pt x="126280" y="142749"/>
                  </a:lnTo>
                  <a:lnTo>
                    <a:pt x="126280" y="142749"/>
                  </a:lnTo>
                  <a:lnTo>
                    <a:pt x="129106" y="139923"/>
                  </a:lnTo>
                  <a:lnTo>
                    <a:pt x="129106" y="139923"/>
                  </a:lnTo>
                  <a:lnTo>
                    <a:pt x="255385" y="13643"/>
                  </a:lnTo>
                  <a:lnTo>
                    <a:pt x="255386" y="13643"/>
                  </a:lnTo>
                  <a:lnTo>
                    <a:pt x="269029" y="0"/>
                  </a:lnTo>
                  <a:lnTo>
                    <a:pt x="593006" y="0"/>
                  </a:lnTo>
                  <a:cubicBezTo>
                    <a:pt x="618879" y="0"/>
                    <a:pt x="639854" y="20975"/>
                    <a:pt x="639854" y="46848"/>
                  </a:cubicBezTo>
                  <a:lnTo>
                    <a:pt x="639854" y="373376"/>
                  </a:lnTo>
                  <a:lnTo>
                    <a:pt x="513574" y="499656"/>
                  </a:lnTo>
                  <a:lnTo>
                    <a:pt x="513575" y="499655"/>
                  </a:lnTo>
                  <a:lnTo>
                    <a:pt x="510748" y="502482"/>
                  </a:lnTo>
                  <a:lnTo>
                    <a:pt x="510748" y="502482"/>
                  </a:lnTo>
                  <a:lnTo>
                    <a:pt x="384469" y="628762"/>
                  </a:lnTo>
                  <a:lnTo>
                    <a:pt x="384469" y="628761"/>
                  </a:lnTo>
                  <a:lnTo>
                    <a:pt x="370825" y="642405"/>
                  </a:lnTo>
                  <a:lnTo>
                    <a:pt x="370825" y="269028"/>
                  </a:lnTo>
                  <a:close/>
                </a:path>
              </a:pathLst>
            </a:custGeom>
            <a:solidFill>
              <a:srgbClr val="C41A2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8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988190" y="2669947"/>
              <a:ext cx="604470" cy="465626"/>
              <a:chOff x="5988190" y="2669947"/>
              <a:chExt cx="604470" cy="465626"/>
            </a:xfrm>
          </p:grpSpPr>
          <p:sp>
            <p:nvSpPr>
              <p:cNvPr id="10" name="文本框 7"/>
              <p:cNvSpPr txBox="1"/>
              <p:nvPr/>
            </p:nvSpPr>
            <p:spPr>
              <a:xfrm>
                <a:off x="6425702" y="2683064"/>
                <a:ext cx="166958" cy="45250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defTabSz="457200" fontAlgn="auto">
                  <a:buClrTx/>
                  <a:buSzTx/>
                  <a:buFontTx/>
                  <a:buNone/>
                  <a:defRPr/>
                </a:pPr>
                <a:endParaRPr kumimoji="0" lang="zh-CN" altLang="en-US" sz="2645" b="1" kern="1200" cap="none" spc="0" normalizeH="0" baseline="0" noProof="1">
                  <a:solidFill>
                    <a:srgbClr val="203E56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文本框 8"/>
              <p:cNvSpPr txBox="1"/>
              <p:nvPr/>
            </p:nvSpPr>
            <p:spPr>
              <a:xfrm>
                <a:off x="5988190" y="2669947"/>
                <a:ext cx="340563" cy="452998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algn="ctr" defTabSz="457200" fontAlgn="auto">
                  <a:buClrTx/>
                  <a:buSzTx/>
                  <a:buFontTx/>
                  <a:buNone/>
                  <a:defRPr/>
                </a:pPr>
                <a:r>
                  <a:rPr kumimoji="0" lang="en-US" sz="2645" b="1" i="1" kern="1200" cap="none" spc="0" normalizeH="0" baseline="0" noProof="1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2</a:t>
                </a:r>
                <a:endParaRPr kumimoji="0" lang="en-US" sz="2645" b="1" i="1" kern="1200" cap="none" spc="0" normalizeH="0" baseline="0" noProof="1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2021-01-15省医修改\急诊等候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583" y="692727"/>
            <a:ext cx="8769519" cy="5254615"/>
          </a:xfrm>
          <a:prstGeom prst="rect">
            <a:avLst/>
          </a:prstGeom>
          <a:noFill/>
        </p:spPr>
      </p:pic>
      <p:grpSp>
        <p:nvGrpSpPr>
          <p:cNvPr id="5" name="组合 4"/>
          <p:cNvGrpSpPr/>
          <p:nvPr/>
        </p:nvGrpSpPr>
        <p:grpSpPr>
          <a:xfrm>
            <a:off x="1665838" y="6230273"/>
            <a:ext cx="1038224" cy="704850"/>
            <a:chOff x="5651364" y="2580743"/>
            <a:chExt cx="941296" cy="639854"/>
          </a:xfrm>
        </p:grpSpPr>
        <p:sp>
          <p:nvSpPr>
            <p:cNvPr id="6" name="任意多边形 5"/>
            <p:cNvSpPr/>
            <p:nvPr/>
          </p:nvSpPr>
          <p:spPr>
            <a:xfrm rot="2700000">
              <a:off x="5652399" y="2579708"/>
              <a:ext cx="639854" cy="641924"/>
            </a:xfrm>
            <a:custGeom>
              <a:avLst/>
              <a:gdLst>
                <a:gd name="connsiteX0" fmla="*/ 490015 w 639854"/>
                <a:gd name="connsiteY0" fmla="*/ 139923 h 642405"/>
                <a:gd name="connsiteX1" fmla="*/ 497027 w 639854"/>
                <a:gd name="connsiteY1" fmla="*/ 142827 h 642405"/>
                <a:gd name="connsiteX2" fmla="*/ 499931 w 639854"/>
                <a:gd name="connsiteY2" fmla="*/ 149839 h 642405"/>
                <a:gd name="connsiteX3" fmla="*/ 499931 w 639854"/>
                <a:gd name="connsiteY3" fmla="*/ 139923 h 642405"/>
                <a:gd name="connsiteX4" fmla="*/ 0 w 639854"/>
                <a:gd name="connsiteY4" fmla="*/ 269028 h 642405"/>
                <a:gd name="connsiteX5" fmla="*/ 126280 w 639854"/>
                <a:gd name="connsiteY5" fmla="*/ 142749 h 642405"/>
                <a:gd name="connsiteX6" fmla="*/ 126280 w 639854"/>
                <a:gd name="connsiteY6" fmla="*/ 142749 h 642405"/>
                <a:gd name="connsiteX7" fmla="*/ 129106 w 639854"/>
                <a:gd name="connsiteY7" fmla="*/ 139923 h 642405"/>
                <a:gd name="connsiteX8" fmla="*/ 129106 w 639854"/>
                <a:gd name="connsiteY8" fmla="*/ 139923 h 642405"/>
                <a:gd name="connsiteX9" fmla="*/ 255385 w 639854"/>
                <a:gd name="connsiteY9" fmla="*/ 13643 h 642405"/>
                <a:gd name="connsiteX10" fmla="*/ 255386 w 639854"/>
                <a:gd name="connsiteY10" fmla="*/ 13643 h 642405"/>
                <a:gd name="connsiteX11" fmla="*/ 269029 w 639854"/>
                <a:gd name="connsiteY11" fmla="*/ 0 h 642405"/>
                <a:gd name="connsiteX12" fmla="*/ 593006 w 639854"/>
                <a:gd name="connsiteY12" fmla="*/ 0 h 642405"/>
                <a:gd name="connsiteX13" fmla="*/ 639854 w 639854"/>
                <a:gd name="connsiteY13" fmla="*/ 46848 h 642405"/>
                <a:gd name="connsiteX14" fmla="*/ 639854 w 639854"/>
                <a:gd name="connsiteY14" fmla="*/ 373376 h 642405"/>
                <a:gd name="connsiteX15" fmla="*/ 513574 w 639854"/>
                <a:gd name="connsiteY15" fmla="*/ 499656 h 642405"/>
                <a:gd name="connsiteX16" fmla="*/ 513575 w 639854"/>
                <a:gd name="connsiteY16" fmla="*/ 499655 h 642405"/>
                <a:gd name="connsiteX17" fmla="*/ 510748 w 639854"/>
                <a:gd name="connsiteY17" fmla="*/ 502482 h 642405"/>
                <a:gd name="connsiteX18" fmla="*/ 510748 w 639854"/>
                <a:gd name="connsiteY18" fmla="*/ 502482 h 642405"/>
                <a:gd name="connsiteX19" fmla="*/ 384469 w 639854"/>
                <a:gd name="connsiteY19" fmla="*/ 628762 h 642405"/>
                <a:gd name="connsiteX20" fmla="*/ 384469 w 639854"/>
                <a:gd name="connsiteY20" fmla="*/ 628761 h 642405"/>
                <a:gd name="connsiteX21" fmla="*/ 370825 w 639854"/>
                <a:gd name="connsiteY21" fmla="*/ 642405 h 642405"/>
                <a:gd name="connsiteX22" fmla="*/ 370825 w 639854"/>
                <a:gd name="connsiteY22" fmla="*/ 269028 h 6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54" h="642405">
                  <a:moveTo>
                    <a:pt x="490015" y="139923"/>
                  </a:moveTo>
                  <a:lnTo>
                    <a:pt x="497027" y="142827"/>
                  </a:lnTo>
                  <a:lnTo>
                    <a:pt x="499931" y="149839"/>
                  </a:lnTo>
                  <a:lnTo>
                    <a:pt x="499931" y="139923"/>
                  </a:lnTo>
                  <a:close/>
                  <a:moveTo>
                    <a:pt x="0" y="269028"/>
                  </a:moveTo>
                  <a:lnTo>
                    <a:pt x="126280" y="142749"/>
                  </a:lnTo>
                  <a:lnTo>
                    <a:pt x="126280" y="142749"/>
                  </a:lnTo>
                  <a:lnTo>
                    <a:pt x="129106" y="139923"/>
                  </a:lnTo>
                  <a:lnTo>
                    <a:pt x="129106" y="139923"/>
                  </a:lnTo>
                  <a:lnTo>
                    <a:pt x="255385" y="13643"/>
                  </a:lnTo>
                  <a:lnTo>
                    <a:pt x="255386" y="13643"/>
                  </a:lnTo>
                  <a:lnTo>
                    <a:pt x="269029" y="0"/>
                  </a:lnTo>
                  <a:lnTo>
                    <a:pt x="593006" y="0"/>
                  </a:lnTo>
                  <a:cubicBezTo>
                    <a:pt x="618879" y="0"/>
                    <a:pt x="639854" y="20975"/>
                    <a:pt x="639854" y="46848"/>
                  </a:cubicBezTo>
                  <a:lnTo>
                    <a:pt x="639854" y="373376"/>
                  </a:lnTo>
                  <a:lnTo>
                    <a:pt x="513574" y="499656"/>
                  </a:lnTo>
                  <a:lnTo>
                    <a:pt x="513575" y="499655"/>
                  </a:lnTo>
                  <a:lnTo>
                    <a:pt x="510748" y="502482"/>
                  </a:lnTo>
                  <a:lnTo>
                    <a:pt x="510748" y="502482"/>
                  </a:lnTo>
                  <a:lnTo>
                    <a:pt x="384469" y="628762"/>
                  </a:lnTo>
                  <a:lnTo>
                    <a:pt x="384469" y="628761"/>
                  </a:lnTo>
                  <a:lnTo>
                    <a:pt x="370825" y="642405"/>
                  </a:lnTo>
                  <a:lnTo>
                    <a:pt x="370825" y="269028"/>
                  </a:lnTo>
                  <a:close/>
                </a:path>
              </a:pathLst>
            </a:custGeom>
            <a:solidFill>
              <a:srgbClr val="C41A2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8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7" name="组合 8"/>
            <p:cNvGrpSpPr/>
            <p:nvPr/>
          </p:nvGrpSpPr>
          <p:grpSpPr>
            <a:xfrm>
              <a:off x="5988190" y="2669947"/>
              <a:ext cx="604470" cy="465626"/>
              <a:chOff x="5988190" y="2669947"/>
              <a:chExt cx="604470" cy="465626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6425702" y="2683064"/>
                <a:ext cx="166958" cy="45250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defTabSz="457200" fontAlgn="auto">
                  <a:buClrTx/>
                  <a:buSzTx/>
                  <a:buFontTx/>
                  <a:buNone/>
                  <a:defRPr/>
                </a:pPr>
                <a:endParaRPr kumimoji="0" lang="zh-CN" altLang="en-US" sz="2645" b="1" kern="1200" cap="none" spc="0" normalizeH="0" baseline="0" noProof="1">
                  <a:solidFill>
                    <a:srgbClr val="203E56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5988190" y="2669947"/>
                <a:ext cx="340563" cy="452998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algn="ctr" defTabSz="457200" fontAlgn="auto">
                  <a:buClrTx/>
                  <a:buSzTx/>
                  <a:buFontTx/>
                  <a:buNone/>
                  <a:defRPr/>
                </a:pPr>
                <a:r>
                  <a:rPr kumimoji="0" lang="en-US" sz="2645" b="1" i="1" kern="1200" cap="none" spc="0" normalizeH="0" baseline="0" noProof="1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3</a:t>
                </a:r>
                <a:endParaRPr kumimoji="0" lang="en-US" sz="2645" b="1" i="1" kern="1200" cap="none" spc="0" normalizeH="0" baseline="0" noProof="1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2510096" y="6283845"/>
            <a:ext cx="269817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sz="28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急诊等候区</a:t>
            </a:r>
            <a:r>
              <a:rPr sz="28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】</a:t>
            </a:r>
            <a:endParaRPr sz="2800" b="1" dirty="0">
              <a:solidFill>
                <a:srgbClr val="203E56"/>
              </a:solidFill>
              <a:latin typeface="Century Gothic" panose="020B0502020202020204" pitchFamily="34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2021-01-15省医修改\急诊监护室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94" y="1181822"/>
            <a:ext cx="9502342" cy="527973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729376" y="380916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【</a:t>
            </a:r>
            <a:r>
              <a:rPr lang="zh-CN" altLang="en-US" sz="24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急诊监护室</a:t>
            </a:r>
            <a:r>
              <a:rPr lang="en-US" altLang="zh-CN" sz="24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】</a:t>
            </a:r>
            <a:endParaRPr lang="zh-CN" altLang="en-US" sz="2400" b="1" dirty="0">
              <a:solidFill>
                <a:srgbClr val="203E56"/>
              </a:solidFill>
              <a:latin typeface="Century Gothic" panose="020B050202020202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4565" y="291292"/>
            <a:ext cx="1038224" cy="704850"/>
            <a:chOff x="5651364" y="2580743"/>
            <a:chExt cx="941296" cy="639854"/>
          </a:xfrm>
        </p:grpSpPr>
        <p:sp>
          <p:nvSpPr>
            <p:cNvPr id="7" name="任意多边形 6"/>
            <p:cNvSpPr/>
            <p:nvPr/>
          </p:nvSpPr>
          <p:spPr>
            <a:xfrm rot="2700000">
              <a:off x="5652399" y="2579708"/>
              <a:ext cx="639854" cy="641924"/>
            </a:xfrm>
            <a:custGeom>
              <a:avLst/>
              <a:gdLst>
                <a:gd name="connsiteX0" fmla="*/ 490015 w 639854"/>
                <a:gd name="connsiteY0" fmla="*/ 139923 h 642405"/>
                <a:gd name="connsiteX1" fmla="*/ 497027 w 639854"/>
                <a:gd name="connsiteY1" fmla="*/ 142827 h 642405"/>
                <a:gd name="connsiteX2" fmla="*/ 499931 w 639854"/>
                <a:gd name="connsiteY2" fmla="*/ 149839 h 642405"/>
                <a:gd name="connsiteX3" fmla="*/ 499931 w 639854"/>
                <a:gd name="connsiteY3" fmla="*/ 139923 h 642405"/>
                <a:gd name="connsiteX4" fmla="*/ 0 w 639854"/>
                <a:gd name="connsiteY4" fmla="*/ 269028 h 642405"/>
                <a:gd name="connsiteX5" fmla="*/ 126280 w 639854"/>
                <a:gd name="connsiteY5" fmla="*/ 142749 h 642405"/>
                <a:gd name="connsiteX6" fmla="*/ 126280 w 639854"/>
                <a:gd name="connsiteY6" fmla="*/ 142749 h 642405"/>
                <a:gd name="connsiteX7" fmla="*/ 129106 w 639854"/>
                <a:gd name="connsiteY7" fmla="*/ 139923 h 642405"/>
                <a:gd name="connsiteX8" fmla="*/ 129106 w 639854"/>
                <a:gd name="connsiteY8" fmla="*/ 139923 h 642405"/>
                <a:gd name="connsiteX9" fmla="*/ 255385 w 639854"/>
                <a:gd name="connsiteY9" fmla="*/ 13643 h 642405"/>
                <a:gd name="connsiteX10" fmla="*/ 255386 w 639854"/>
                <a:gd name="connsiteY10" fmla="*/ 13643 h 642405"/>
                <a:gd name="connsiteX11" fmla="*/ 269029 w 639854"/>
                <a:gd name="connsiteY11" fmla="*/ 0 h 642405"/>
                <a:gd name="connsiteX12" fmla="*/ 593006 w 639854"/>
                <a:gd name="connsiteY12" fmla="*/ 0 h 642405"/>
                <a:gd name="connsiteX13" fmla="*/ 639854 w 639854"/>
                <a:gd name="connsiteY13" fmla="*/ 46848 h 642405"/>
                <a:gd name="connsiteX14" fmla="*/ 639854 w 639854"/>
                <a:gd name="connsiteY14" fmla="*/ 373376 h 642405"/>
                <a:gd name="connsiteX15" fmla="*/ 513574 w 639854"/>
                <a:gd name="connsiteY15" fmla="*/ 499656 h 642405"/>
                <a:gd name="connsiteX16" fmla="*/ 513575 w 639854"/>
                <a:gd name="connsiteY16" fmla="*/ 499655 h 642405"/>
                <a:gd name="connsiteX17" fmla="*/ 510748 w 639854"/>
                <a:gd name="connsiteY17" fmla="*/ 502482 h 642405"/>
                <a:gd name="connsiteX18" fmla="*/ 510748 w 639854"/>
                <a:gd name="connsiteY18" fmla="*/ 502482 h 642405"/>
                <a:gd name="connsiteX19" fmla="*/ 384469 w 639854"/>
                <a:gd name="connsiteY19" fmla="*/ 628762 h 642405"/>
                <a:gd name="connsiteX20" fmla="*/ 384469 w 639854"/>
                <a:gd name="connsiteY20" fmla="*/ 628761 h 642405"/>
                <a:gd name="connsiteX21" fmla="*/ 370825 w 639854"/>
                <a:gd name="connsiteY21" fmla="*/ 642405 h 642405"/>
                <a:gd name="connsiteX22" fmla="*/ 370825 w 639854"/>
                <a:gd name="connsiteY22" fmla="*/ 269028 h 6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54" h="642405">
                  <a:moveTo>
                    <a:pt x="490015" y="139923"/>
                  </a:moveTo>
                  <a:lnTo>
                    <a:pt x="497027" y="142827"/>
                  </a:lnTo>
                  <a:lnTo>
                    <a:pt x="499931" y="149839"/>
                  </a:lnTo>
                  <a:lnTo>
                    <a:pt x="499931" y="139923"/>
                  </a:lnTo>
                  <a:close/>
                  <a:moveTo>
                    <a:pt x="0" y="269028"/>
                  </a:moveTo>
                  <a:lnTo>
                    <a:pt x="126280" y="142749"/>
                  </a:lnTo>
                  <a:lnTo>
                    <a:pt x="126280" y="142749"/>
                  </a:lnTo>
                  <a:lnTo>
                    <a:pt x="129106" y="139923"/>
                  </a:lnTo>
                  <a:lnTo>
                    <a:pt x="129106" y="139923"/>
                  </a:lnTo>
                  <a:lnTo>
                    <a:pt x="255385" y="13643"/>
                  </a:lnTo>
                  <a:lnTo>
                    <a:pt x="255386" y="13643"/>
                  </a:lnTo>
                  <a:lnTo>
                    <a:pt x="269029" y="0"/>
                  </a:lnTo>
                  <a:lnTo>
                    <a:pt x="593006" y="0"/>
                  </a:lnTo>
                  <a:cubicBezTo>
                    <a:pt x="618879" y="0"/>
                    <a:pt x="639854" y="20975"/>
                    <a:pt x="639854" y="46848"/>
                  </a:cubicBezTo>
                  <a:lnTo>
                    <a:pt x="639854" y="373376"/>
                  </a:lnTo>
                  <a:lnTo>
                    <a:pt x="513574" y="499656"/>
                  </a:lnTo>
                  <a:lnTo>
                    <a:pt x="513575" y="499655"/>
                  </a:lnTo>
                  <a:lnTo>
                    <a:pt x="510748" y="502482"/>
                  </a:lnTo>
                  <a:lnTo>
                    <a:pt x="510748" y="502482"/>
                  </a:lnTo>
                  <a:lnTo>
                    <a:pt x="384469" y="628762"/>
                  </a:lnTo>
                  <a:lnTo>
                    <a:pt x="384469" y="628761"/>
                  </a:lnTo>
                  <a:lnTo>
                    <a:pt x="370825" y="642405"/>
                  </a:lnTo>
                  <a:lnTo>
                    <a:pt x="370825" y="269028"/>
                  </a:lnTo>
                  <a:close/>
                </a:path>
              </a:pathLst>
            </a:custGeom>
            <a:solidFill>
              <a:srgbClr val="C41A2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8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8" name="组合 8"/>
            <p:cNvGrpSpPr/>
            <p:nvPr/>
          </p:nvGrpSpPr>
          <p:grpSpPr>
            <a:xfrm>
              <a:off x="5988190" y="2669947"/>
              <a:ext cx="604470" cy="465626"/>
              <a:chOff x="5988190" y="2669947"/>
              <a:chExt cx="604470" cy="465626"/>
            </a:xfrm>
          </p:grpSpPr>
          <p:sp>
            <p:nvSpPr>
              <p:cNvPr id="9" name="文本框 7"/>
              <p:cNvSpPr txBox="1"/>
              <p:nvPr/>
            </p:nvSpPr>
            <p:spPr>
              <a:xfrm>
                <a:off x="6425702" y="2683064"/>
                <a:ext cx="166958" cy="45250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defTabSz="457200" fontAlgn="auto">
                  <a:buClrTx/>
                  <a:buSzTx/>
                  <a:buFontTx/>
                  <a:buNone/>
                  <a:defRPr/>
                </a:pPr>
                <a:endParaRPr kumimoji="0" lang="zh-CN" altLang="en-US" sz="2645" b="1" kern="1200" cap="none" spc="0" normalizeH="0" baseline="0" noProof="1">
                  <a:solidFill>
                    <a:srgbClr val="203E56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" name="文本框 8"/>
              <p:cNvSpPr txBox="1"/>
              <p:nvPr/>
            </p:nvSpPr>
            <p:spPr>
              <a:xfrm>
                <a:off x="5988190" y="2669947"/>
                <a:ext cx="340563" cy="452998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algn="ctr" defTabSz="457200" fontAlgn="auto">
                  <a:buClrTx/>
                  <a:buSzTx/>
                  <a:buFontTx/>
                  <a:buNone/>
                  <a:defRPr/>
                </a:pPr>
                <a:r>
                  <a:rPr kumimoji="0" lang="en-US" sz="2645" b="1" i="1" kern="1200" cap="none" spc="0" normalizeH="0" baseline="0" noProof="1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4</a:t>
                </a:r>
                <a:endParaRPr kumimoji="0" lang="en-US" sz="2645" b="1" i="1" kern="1200" cap="none" spc="0" normalizeH="0" baseline="0" noProof="1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2021-01-15省医修改\留观病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00" y="1551709"/>
            <a:ext cx="9137564" cy="5077058"/>
          </a:xfrm>
          <a:prstGeom prst="rect">
            <a:avLst/>
          </a:prstGeom>
          <a:noFill/>
        </p:spPr>
      </p:pic>
      <p:grpSp>
        <p:nvGrpSpPr>
          <p:cNvPr id="4" name="组合 3"/>
          <p:cNvGrpSpPr/>
          <p:nvPr/>
        </p:nvGrpSpPr>
        <p:grpSpPr>
          <a:xfrm>
            <a:off x="926929" y="623800"/>
            <a:ext cx="1038224" cy="704850"/>
            <a:chOff x="5651364" y="2580743"/>
            <a:chExt cx="941296" cy="639854"/>
          </a:xfrm>
        </p:grpSpPr>
        <p:sp>
          <p:nvSpPr>
            <p:cNvPr id="5" name="任意多边形 4"/>
            <p:cNvSpPr/>
            <p:nvPr/>
          </p:nvSpPr>
          <p:spPr>
            <a:xfrm rot="2700000">
              <a:off x="5652399" y="2579708"/>
              <a:ext cx="639854" cy="641924"/>
            </a:xfrm>
            <a:custGeom>
              <a:avLst/>
              <a:gdLst>
                <a:gd name="connsiteX0" fmla="*/ 490015 w 639854"/>
                <a:gd name="connsiteY0" fmla="*/ 139923 h 642405"/>
                <a:gd name="connsiteX1" fmla="*/ 497027 w 639854"/>
                <a:gd name="connsiteY1" fmla="*/ 142827 h 642405"/>
                <a:gd name="connsiteX2" fmla="*/ 499931 w 639854"/>
                <a:gd name="connsiteY2" fmla="*/ 149839 h 642405"/>
                <a:gd name="connsiteX3" fmla="*/ 499931 w 639854"/>
                <a:gd name="connsiteY3" fmla="*/ 139923 h 642405"/>
                <a:gd name="connsiteX4" fmla="*/ 0 w 639854"/>
                <a:gd name="connsiteY4" fmla="*/ 269028 h 642405"/>
                <a:gd name="connsiteX5" fmla="*/ 126280 w 639854"/>
                <a:gd name="connsiteY5" fmla="*/ 142749 h 642405"/>
                <a:gd name="connsiteX6" fmla="*/ 126280 w 639854"/>
                <a:gd name="connsiteY6" fmla="*/ 142749 h 642405"/>
                <a:gd name="connsiteX7" fmla="*/ 129106 w 639854"/>
                <a:gd name="connsiteY7" fmla="*/ 139923 h 642405"/>
                <a:gd name="connsiteX8" fmla="*/ 129106 w 639854"/>
                <a:gd name="connsiteY8" fmla="*/ 139923 h 642405"/>
                <a:gd name="connsiteX9" fmla="*/ 255385 w 639854"/>
                <a:gd name="connsiteY9" fmla="*/ 13643 h 642405"/>
                <a:gd name="connsiteX10" fmla="*/ 255386 w 639854"/>
                <a:gd name="connsiteY10" fmla="*/ 13643 h 642405"/>
                <a:gd name="connsiteX11" fmla="*/ 269029 w 639854"/>
                <a:gd name="connsiteY11" fmla="*/ 0 h 642405"/>
                <a:gd name="connsiteX12" fmla="*/ 593006 w 639854"/>
                <a:gd name="connsiteY12" fmla="*/ 0 h 642405"/>
                <a:gd name="connsiteX13" fmla="*/ 639854 w 639854"/>
                <a:gd name="connsiteY13" fmla="*/ 46848 h 642405"/>
                <a:gd name="connsiteX14" fmla="*/ 639854 w 639854"/>
                <a:gd name="connsiteY14" fmla="*/ 373376 h 642405"/>
                <a:gd name="connsiteX15" fmla="*/ 513574 w 639854"/>
                <a:gd name="connsiteY15" fmla="*/ 499656 h 642405"/>
                <a:gd name="connsiteX16" fmla="*/ 513575 w 639854"/>
                <a:gd name="connsiteY16" fmla="*/ 499655 h 642405"/>
                <a:gd name="connsiteX17" fmla="*/ 510748 w 639854"/>
                <a:gd name="connsiteY17" fmla="*/ 502482 h 642405"/>
                <a:gd name="connsiteX18" fmla="*/ 510748 w 639854"/>
                <a:gd name="connsiteY18" fmla="*/ 502482 h 642405"/>
                <a:gd name="connsiteX19" fmla="*/ 384469 w 639854"/>
                <a:gd name="connsiteY19" fmla="*/ 628762 h 642405"/>
                <a:gd name="connsiteX20" fmla="*/ 384469 w 639854"/>
                <a:gd name="connsiteY20" fmla="*/ 628761 h 642405"/>
                <a:gd name="connsiteX21" fmla="*/ 370825 w 639854"/>
                <a:gd name="connsiteY21" fmla="*/ 642405 h 642405"/>
                <a:gd name="connsiteX22" fmla="*/ 370825 w 639854"/>
                <a:gd name="connsiteY22" fmla="*/ 269028 h 6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54" h="642405">
                  <a:moveTo>
                    <a:pt x="490015" y="139923"/>
                  </a:moveTo>
                  <a:lnTo>
                    <a:pt x="497027" y="142827"/>
                  </a:lnTo>
                  <a:lnTo>
                    <a:pt x="499931" y="149839"/>
                  </a:lnTo>
                  <a:lnTo>
                    <a:pt x="499931" y="139923"/>
                  </a:lnTo>
                  <a:close/>
                  <a:moveTo>
                    <a:pt x="0" y="269028"/>
                  </a:moveTo>
                  <a:lnTo>
                    <a:pt x="126280" y="142749"/>
                  </a:lnTo>
                  <a:lnTo>
                    <a:pt x="126280" y="142749"/>
                  </a:lnTo>
                  <a:lnTo>
                    <a:pt x="129106" y="139923"/>
                  </a:lnTo>
                  <a:lnTo>
                    <a:pt x="129106" y="139923"/>
                  </a:lnTo>
                  <a:lnTo>
                    <a:pt x="255385" y="13643"/>
                  </a:lnTo>
                  <a:lnTo>
                    <a:pt x="255386" y="13643"/>
                  </a:lnTo>
                  <a:lnTo>
                    <a:pt x="269029" y="0"/>
                  </a:lnTo>
                  <a:lnTo>
                    <a:pt x="593006" y="0"/>
                  </a:lnTo>
                  <a:cubicBezTo>
                    <a:pt x="618879" y="0"/>
                    <a:pt x="639854" y="20975"/>
                    <a:pt x="639854" y="46848"/>
                  </a:cubicBezTo>
                  <a:lnTo>
                    <a:pt x="639854" y="373376"/>
                  </a:lnTo>
                  <a:lnTo>
                    <a:pt x="513574" y="499656"/>
                  </a:lnTo>
                  <a:lnTo>
                    <a:pt x="513575" y="499655"/>
                  </a:lnTo>
                  <a:lnTo>
                    <a:pt x="510748" y="502482"/>
                  </a:lnTo>
                  <a:lnTo>
                    <a:pt x="510748" y="502482"/>
                  </a:lnTo>
                  <a:lnTo>
                    <a:pt x="384469" y="628762"/>
                  </a:lnTo>
                  <a:lnTo>
                    <a:pt x="384469" y="628761"/>
                  </a:lnTo>
                  <a:lnTo>
                    <a:pt x="370825" y="642405"/>
                  </a:lnTo>
                  <a:lnTo>
                    <a:pt x="370825" y="269028"/>
                  </a:lnTo>
                  <a:close/>
                </a:path>
              </a:pathLst>
            </a:custGeom>
            <a:solidFill>
              <a:srgbClr val="C41A2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8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" name="组合 8"/>
            <p:cNvGrpSpPr/>
            <p:nvPr/>
          </p:nvGrpSpPr>
          <p:grpSpPr>
            <a:xfrm>
              <a:off x="5988190" y="2669947"/>
              <a:ext cx="604470" cy="465626"/>
              <a:chOff x="5988190" y="2669947"/>
              <a:chExt cx="604470" cy="465626"/>
            </a:xfrm>
          </p:grpSpPr>
          <p:sp>
            <p:nvSpPr>
              <p:cNvPr id="7" name="文本框 7"/>
              <p:cNvSpPr txBox="1"/>
              <p:nvPr/>
            </p:nvSpPr>
            <p:spPr>
              <a:xfrm>
                <a:off x="6425702" y="2683064"/>
                <a:ext cx="166958" cy="45250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defTabSz="457200" fontAlgn="auto">
                  <a:buClrTx/>
                  <a:buSzTx/>
                  <a:buFontTx/>
                  <a:buNone/>
                  <a:defRPr/>
                </a:pPr>
                <a:endParaRPr kumimoji="0" lang="zh-CN" altLang="en-US" sz="2645" b="1" kern="1200" cap="none" spc="0" normalizeH="0" baseline="0" noProof="1">
                  <a:solidFill>
                    <a:srgbClr val="203E56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文本框 8"/>
              <p:cNvSpPr txBox="1"/>
              <p:nvPr/>
            </p:nvSpPr>
            <p:spPr>
              <a:xfrm>
                <a:off x="5988190" y="2669947"/>
                <a:ext cx="340563" cy="452998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algn="ctr" defTabSz="457200" fontAlgn="auto">
                  <a:buClrTx/>
                  <a:buSzTx/>
                  <a:buFontTx/>
                  <a:buNone/>
                  <a:defRPr/>
                </a:pPr>
                <a:r>
                  <a:rPr kumimoji="0" lang="en-US" sz="2645" b="1" i="1" kern="1200" cap="none" spc="0" normalizeH="0" baseline="0" noProof="1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5</a:t>
                </a:r>
                <a:endParaRPr kumimoji="0" lang="en-US" sz="2645" b="1" i="1" kern="1200" cap="none" spc="0" normalizeH="0" baseline="0" noProof="1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1812503" y="72266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【</a:t>
            </a:r>
            <a:r>
              <a:rPr lang="zh-CN" altLang="en-US" sz="24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留观病房</a:t>
            </a:r>
            <a:r>
              <a:rPr lang="en-US" altLang="zh-CN" sz="24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】</a:t>
            </a:r>
            <a:endParaRPr lang="zh-CN" altLang="en-US" sz="2400" b="1" dirty="0">
              <a:solidFill>
                <a:srgbClr val="203E56"/>
              </a:solidFill>
              <a:latin typeface="Century Gothic" panose="020B0502020202020204" pitchFamily="34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926929" y="623800"/>
            <a:ext cx="1038224" cy="704850"/>
            <a:chOff x="5651364" y="2580743"/>
            <a:chExt cx="941296" cy="639854"/>
          </a:xfrm>
        </p:grpSpPr>
        <p:sp>
          <p:nvSpPr>
            <p:cNvPr id="5" name="任意多边形 4"/>
            <p:cNvSpPr/>
            <p:nvPr/>
          </p:nvSpPr>
          <p:spPr>
            <a:xfrm rot="2700000">
              <a:off x="5652399" y="2579708"/>
              <a:ext cx="639854" cy="641924"/>
            </a:xfrm>
            <a:custGeom>
              <a:avLst/>
              <a:gdLst>
                <a:gd name="connsiteX0" fmla="*/ 490015 w 639854"/>
                <a:gd name="connsiteY0" fmla="*/ 139923 h 642405"/>
                <a:gd name="connsiteX1" fmla="*/ 497027 w 639854"/>
                <a:gd name="connsiteY1" fmla="*/ 142827 h 642405"/>
                <a:gd name="connsiteX2" fmla="*/ 499931 w 639854"/>
                <a:gd name="connsiteY2" fmla="*/ 149839 h 642405"/>
                <a:gd name="connsiteX3" fmla="*/ 499931 w 639854"/>
                <a:gd name="connsiteY3" fmla="*/ 139923 h 642405"/>
                <a:gd name="connsiteX4" fmla="*/ 0 w 639854"/>
                <a:gd name="connsiteY4" fmla="*/ 269028 h 642405"/>
                <a:gd name="connsiteX5" fmla="*/ 126280 w 639854"/>
                <a:gd name="connsiteY5" fmla="*/ 142749 h 642405"/>
                <a:gd name="connsiteX6" fmla="*/ 126280 w 639854"/>
                <a:gd name="connsiteY6" fmla="*/ 142749 h 642405"/>
                <a:gd name="connsiteX7" fmla="*/ 129106 w 639854"/>
                <a:gd name="connsiteY7" fmla="*/ 139923 h 642405"/>
                <a:gd name="connsiteX8" fmla="*/ 129106 w 639854"/>
                <a:gd name="connsiteY8" fmla="*/ 139923 h 642405"/>
                <a:gd name="connsiteX9" fmla="*/ 255385 w 639854"/>
                <a:gd name="connsiteY9" fmla="*/ 13643 h 642405"/>
                <a:gd name="connsiteX10" fmla="*/ 255386 w 639854"/>
                <a:gd name="connsiteY10" fmla="*/ 13643 h 642405"/>
                <a:gd name="connsiteX11" fmla="*/ 269029 w 639854"/>
                <a:gd name="connsiteY11" fmla="*/ 0 h 642405"/>
                <a:gd name="connsiteX12" fmla="*/ 593006 w 639854"/>
                <a:gd name="connsiteY12" fmla="*/ 0 h 642405"/>
                <a:gd name="connsiteX13" fmla="*/ 639854 w 639854"/>
                <a:gd name="connsiteY13" fmla="*/ 46848 h 642405"/>
                <a:gd name="connsiteX14" fmla="*/ 639854 w 639854"/>
                <a:gd name="connsiteY14" fmla="*/ 373376 h 642405"/>
                <a:gd name="connsiteX15" fmla="*/ 513574 w 639854"/>
                <a:gd name="connsiteY15" fmla="*/ 499656 h 642405"/>
                <a:gd name="connsiteX16" fmla="*/ 513575 w 639854"/>
                <a:gd name="connsiteY16" fmla="*/ 499655 h 642405"/>
                <a:gd name="connsiteX17" fmla="*/ 510748 w 639854"/>
                <a:gd name="connsiteY17" fmla="*/ 502482 h 642405"/>
                <a:gd name="connsiteX18" fmla="*/ 510748 w 639854"/>
                <a:gd name="connsiteY18" fmla="*/ 502482 h 642405"/>
                <a:gd name="connsiteX19" fmla="*/ 384469 w 639854"/>
                <a:gd name="connsiteY19" fmla="*/ 628762 h 642405"/>
                <a:gd name="connsiteX20" fmla="*/ 384469 w 639854"/>
                <a:gd name="connsiteY20" fmla="*/ 628761 h 642405"/>
                <a:gd name="connsiteX21" fmla="*/ 370825 w 639854"/>
                <a:gd name="connsiteY21" fmla="*/ 642405 h 642405"/>
                <a:gd name="connsiteX22" fmla="*/ 370825 w 639854"/>
                <a:gd name="connsiteY22" fmla="*/ 269028 h 6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54" h="642405">
                  <a:moveTo>
                    <a:pt x="490015" y="139923"/>
                  </a:moveTo>
                  <a:lnTo>
                    <a:pt x="497027" y="142827"/>
                  </a:lnTo>
                  <a:lnTo>
                    <a:pt x="499931" y="149839"/>
                  </a:lnTo>
                  <a:lnTo>
                    <a:pt x="499931" y="139923"/>
                  </a:lnTo>
                  <a:close/>
                  <a:moveTo>
                    <a:pt x="0" y="269028"/>
                  </a:moveTo>
                  <a:lnTo>
                    <a:pt x="126280" y="142749"/>
                  </a:lnTo>
                  <a:lnTo>
                    <a:pt x="126280" y="142749"/>
                  </a:lnTo>
                  <a:lnTo>
                    <a:pt x="129106" y="139923"/>
                  </a:lnTo>
                  <a:lnTo>
                    <a:pt x="129106" y="139923"/>
                  </a:lnTo>
                  <a:lnTo>
                    <a:pt x="255385" y="13643"/>
                  </a:lnTo>
                  <a:lnTo>
                    <a:pt x="255386" y="13643"/>
                  </a:lnTo>
                  <a:lnTo>
                    <a:pt x="269029" y="0"/>
                  </a:lnTo>
                  <a:lnTo>
                    <a:pt x="593006" y="0"/>
                  </a:lnTo>
                  <a:cubicBezTo>
                    <a:pt x="618879" y="0"/>
                    <a:pt x="639854" y="20975"/>
                    <a:pt x="639854" y="46848"/>
                  </a:cubicBezTo>
                  <a:lnTo>
                    <a:pt x="639854" y="373376"/>
                  </a:lnTo>
                  <a:lnTo>
                    <a:pt x="513574" y="499656"/>
                  </a:lnTo>
                  <a:lnTo>
                    <a:pt x="513575" y="499655"/>
                  </a:lnTo>
                  <a:lnTo>
                    <a:pt x="510748" y="502482"/>
                  </a:lnTo>
                  <a:lnTo>
                    <a:pt x="510748" y="502482"/>
                  </a:lnTo>
                  <a:lnTo>
                    <a:pt x="384469" y="628762"/>
                  </a:lnTo>
                  <a:lnTo>
                    <a:pt x="384469" y="628761"/>
                  </a:lnTo>
                  <a:lnTo>
                    <a:pt x="370825" y="642405"/>
                  </a:lnTo>
                  <a:lnTo>
                    <a:pt x="370825" y="269028"/>
                  </a:lnTo>
                  <a:close/>
                </a:path>
              </a:pathLst>
            </a:custGeom>
            <a:solidFill>
              <a:srgbClr val="C41A2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8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" name="组合 8"/>
            <p:cNvGrpSpPr/>
            <p:nvPr/>
          </p:nvGrpSpPr>
          <p:grpSpPr>
            <a:xfrm>
              <a:off x="5988190" y="2669947"/>
              <a:ext cx="604470" cy="465626"/>
              <a:chOff x="5988190" y="2669947"/>
              <a:chExt cx="604470" cy="465626"/>
            </a:xfrm>
          </p:grpSpPr>
          <p:sp>
            <p:nvSpPr>
              <p:cNvPr id="7" name="文本框 7"/>
              <p:cNvSpPr txBox="1"/>
              <p:nvPr/>
            </p:nvSpPr>
            <p:spPr>
              <a:xfrm>
                <a:off x="6425702" y="2683064"/>
                <a:ext cx="166958" cy="45250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defTabSz="457200" fontAlgn="auto">
                  <a:buClrTx/>
                  <a:buSzTx/>
                  <a:buFontTx/>
                  <a:buNone/>
                  <a:defRPr/>
                </a:pPr>
                <a:endParaRPr kumimoji="0" lang="zh-CN" altLang="en-US" sz="2645" b="1" kern="1200" cap="none" spc="0" normalizeH="0" baseline="0" noProof="1">
                  <a:solidFill>
                    <a:srgbClr val="203E56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文本框 8"/>
              <p:cNvSpPr txBox="1"/>
              <p:nvPr/>
            </p:nvSpPr>
            <p:spPr>
              <a:xfrm>
                <a:off x="5988190" y="2669947"/>
                <a:ext cx="340563" cy="452998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algn="ctr" defTabSz="457200" fontAlgn="auto">
                  <a:buClrTx/>
                  <a:buSzTx/>
                  <a:buFontTx/>
                  <a:buNone/>
                  <a:defRPr/>
                </a:pPr>
                <a:r>
                  <a:rPr kumimoji="0" lang="en-US" sz="2645" b="1" i="1" kern="1200" cap="none" spc="0" normalizeH="0" baseline="0" noProof="1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6</a:t>
                </a:r>
                <a:endParaRPr kumimoji="0" lang="en-US" sz="2645" b="1" i="1" kern="1200" cap="none" spc="0" normalizeH="0" baseline="0" noProof="1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1812503" y="72266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【</a:t>
            </a:r>
            <a:r>
              <a:rPr lang="zh-CN" altLang="en-US" sz="24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输液区</a:t>
            </a:r>
            <a:r>
              <a:rPr lang="en-US" altLang="zh-CN" sz="24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】</a:t>
            </a:r>
            <a:endParaRPr lang="zh-CN" altLang="en-US" sz="2400" b="1" dirty="0">
              <a:solidFill>
                <a:srgbClr val="203E56"/>
              </a:solidFill>
              <a:latin typeface="Century Gothic" panose="020B0502020202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6146" name="Picture 2" descr="C:\Users\Administrator\Desktop\2021-01-15省医修改\输液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188" y="1494732"/>
            <a:ext cx="9183823" cy="5109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926929" y="623800"/>
            <a:ext cx="1038224" cy="704850"/>
            <a:chOff x="5651364" y="2580743"/>
            <a:chExt cx="941296" cy="639854"/>
          </a:xfrm>
        </p:grpSpPr>
        <p:sp>
          <p:nvSpPr>
            <p:cNvPr id="5" name="任意多边形 4"/>
            <p:cNvSpPr/>
            <p:nvPr/>
          </p:nvSpPr>
          <p:spPr>
            <a:xfrm rot="2700000">
              <a:off x="5652399" y="2579708"/>
              <a:ext cx="639854" cy="641924"/>
            </a:xfrm>
            <a:custGeom>
              <a:avLst/>
              <a:gdLst>
                <a:gd name="connsiteX0" fmla="*/ 490015 w 639854"/>
                <a:gd name="connsiteY0" fmla="*/ 139923 h 642405"/>
                <a:gd name="connsiteX1" fmla="*/ 497027 w 639854"/>
                <a:gd name="connsiteY1" fmla="*/ 142827 h 642405"/>
                <a:gd name="connsiteX2" fmla="*/ 499931 w 639854"/>
                <a:gd name="connsiteY2" fmla="*/ 149839 h 642405"/>
                <a:gd name="connsiteX3" fmla="*/ 499931 w 639854"/>
                <a:gd name="connsiteY3" fmla="*/ 139923 h 642405"/>
                <a:gd name="connsiteX4" fmla="*/ 0 w 639854"/>
                <a:gd name="connsiteY4" fmla="*/ 269028 h 642405"/>
                <a:gd name="connsiteX5" fmla="*/ 126280 w 639854"/>
                <a:gd name="connsiteY5" fmla="*/ 142749 h 642405"/>
                <a:gd name="connsiteX6" fmla="*/ 126280 w 639854"/>
                <a:gd name="connsiteY6" fmla="*/ 142749 h 642405"/>
                <a:gd name="connsiteX7" fmla="*/ 129106 w 639854"/>
                <a:gd name="connsiteY7" fmla="*/ 139923 h 642405"/>
                <a:gd name="connsiteX8" fmla="*/ 129106 w 639854"/>
                <a:gd name="connsiteY8" fmla="*/ 139923 h 642405"/>
                <a:gd name="connsiteX9" fmla="*/ 255385 w 639854"/>
                <a:gd name="connsiteY9" fmla="*/ 13643 h 642405"/>
                <a:gd name="connsiteX10" fmla="*/ 255386 w 639854"/>
                <a:gd name="connsiteY10" fmla="*/ 13643 h 642405"/>
                <a:gd name="connsiteX11" fmla="*/ 269029 w 639854"/>
                <a:gd name="connsiteY11" fmla="*/ 0 h 642405"/>
                <a:gd name="connsiteX12" fmla="*/ 593006 w 639854"/>
                <a:gd name="connsiteY12" fmla="*/ 0 h 642405"/>
                <a:gd name="connsiteX13" fmla="*/ 639854 w 639854"/>
                <a:gd name="connsiteY13" fmla="*/ 46848 h 642405"/>
                <a:gd name="connsiteX14" fmla="*/ 639854 w 639854"/>
                <a:gd name="connsiteY14" fmla="*/ 373376 h 642405"/>
                <a:gd name="connsiteX15" fmla="*/ 513574 w 639854"/>
                <a:gd name="connsiteY15" fmla="*/ 499656 h 642405"/>
                <a:gd name="connsiteX16" fmla="*/ 513575 w 639854"/>
                <a:gd name="connsiteY16" fmla="*/ 499655 h 642405"/>
                <a:gd name="connsiteX17" fmla="*/ 510748 w 639854"/>
                <a:gd name="connsiteY17" fmla="*/ 502482 h 642405"/>
                <a:gd name="connsiteX18" fmla="*/ 510748 w 639854"/>
                <a:gd name="connsiteY18" fmla="*/ 502482 h 642405"/>
                <a:gd name="connsiteX19" fmla="*/ 384469 w 639854"/>
                <a:gd name="connsiteY19" fmla="*/ 628762 h 642405"/>
                <a:gd name="connsiteX20" fmla="*/ 384469 w 639854"/>
                <a:gd name="connsiteY20" fmla="*/ 628761 h 642405"/>
                <a:gd name="connsiteX21" fmla="*/ 370825 w 639854"/>
                <a:gd name="connsiteY21" fmla="*/ 642405 h 642405"/>
                <a:gd name="connsiteX22" fmla="*/ 370825 w 639854"/>
                <a:gd name="connsiteY22" fmla="*/ 269028 h 6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9854" h="642405">
                  <a:moveTo>
                    <a:pt x="490015" y="139923"/>
                  </a:moveTo>
                  <a:lnTo>
                    <a:pt x="497027" y="142827"/>
                  </a:lnTo>
                  <a:lnTo>
                    <a:pt x="499931" y="149839"/>
                  </a:lnTo>
                  <a:lnTo>
                    <a:pt x="499931" y="139923"/>
                  </a:lnTo>
                  <a:close/>
                  <a:moveTo>
                    <a:pt x="0" y="269028"/>
                  </a:moveTo>
                  <a:lnTo>
                    <a:pt x="126280" y="142749"/>
                  </a:lnTo>
                  <a:lnTo>
                    <a:pt x="126280" y="142749"/>
                  </a:lnTo>
                  <a:lnTo>
                    <a:pt x="129106" y="139923"/>
                  </a:lnTo>
                  <a:lnTo>
                    <a:pt x="129106" y="139923"/>
                  </a:lnTo>
                  <a:lnTo>
                    <a:pt x="255385" y="13643"/>
                  </a:lnTo>
                  <a:lnTo>
                    <a:pt x="255386" y="13643"/>
                  </a:lnTo>
                  <a:lnTo>
                    <a:pt x="269029" y="0"/>
                  </a:lnTo>
                  <a:lnTo>
                    <a:pt x="593006" y="0"/>
                  </a:lnTo>
                  <a:cubicBezTo>
                    <a:pt x="618879" y="0"/>
                    <a:pt x="639854" y="20975"/>
                    <a:pt x="639854" y="46848"/>
                  </a:cubicBezTo>
                  <a:lnTo>
                    <a:pt x="639854" y="373376"/>
                  </a:lnTo>
                  <a:lnTo>
                    <a:pt x="513574" y="499656"/>
                  </a:lnTo>
                  <a:lnTo>
                    <a:pt x="513575" y="499655"/>
                  </a:lnTo>
                  <a:lnTo>
                    <a:pt x="510748" y="502482"/>
                  </a:lnTo>
                  <a:lnTo>
                    <a:pt x="510748" y="502482"/>
                  </a:lnTo>
                  <a:lnTo>
                    <a:pt x="384469" y="628762"/>
                  </a:lnTo>
                  <a:lnTo>
                    <a:pt x="384469" y="628761"/>
                  </a:lnTo>
                  <a:lnTo>
                    <a:pt x="370825" y="642405"/>
                  </a:lnTo>
                  <a:lnTo>
                    <a:pt x="370825" y="269028"/>
                  </a:lnTo>
                  <a:close/>
                </a:path>
              </a:pathLst>
            </a:custGeom>
            <a:solidFill>
              <a:srgbClr val="C41A2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8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" name="组合 8"/>
            <p:cNvGrpSpPr/>
            <p:nvPr/>
          </p:nvGrpSpPr>
          <p:grpSpPr>
            <a:xfrm>
              <a:off x="5988190" y="2669947"/>
              <a:ext cx="604470" cy="465626"/>
              <a:chOff x="5988190" y="2669947"/>
              <a:chExt cx="604470" cy="465626"/>
            </a:xfrm>
          </p:grpSpPr>
          <p:sp>
            <p:nvSpPr>
              <p:cNvPr id="7" name="文本框 7"/>
              <p:cNvSpPr txBox="1"/>
              <p:nvPr/>
            </p:nvSpPr>
            <p:spPr>
              <a:xfrm>
                <a:off x="6425702" y="2683064"/>
                <a:ext cx="166958" cy="452509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defTabSz="457200" fontAlgn="auto">
                  <a:buClrTx/>
                  <a:buSzTx/>
                  <a:buFontTx/>
                  <a:buNone/>
                  <a:defRPr/>
                </a:pPr>
                <a:endParaRPr kumimoji="0" lang="zh-CN" altLang="en-US" sz="2645" b="1" kern="1200" cap="none" spc="0" normalizeH="0" baseline="0" noProof="1">
                  <a:solidFill>
                    <a:srgbClr val="203E56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文本框 8"/>
              <p:cNvSpPr txBox="1"/>
              <p:nvPr/>
            </p:nvSpPr>
            <p:spPr>
              <a:xfrm>
                <a:off x="5988190" y="2669947"/>
                <a:ext cx="340563" cy="452998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R="0" algn="ctr" defTabSz="457200" fontAlgn="auto">
                  <a:buClrTx/>
                  <a:buSzTx/>
                  <a:buFontTx/>
                  <a:buNone/>
                  <a:defRPr/>
                </a:pPr>
                <a:r>
                  <a:rPr kumimoji="0" lang="en-US" sz="2645" b="1" i="1" kern="1200" cap="none" spc="0" normalizeH="0" baseline="0" noProof="1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7</a:t>
                </a:r>
                <a:endParaRPr kumimoji="0" lang="en-US" sz="2645" b="1" i="1" kern="1200" cap="none" spc="0" normalizeH="0" baseline="0" noProof="1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1812503" y="72266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【</a:t>
            </a:r>
            <a:r>
              <a:rPr lang="zh-CN" altLang="en-US" sz="24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值班室</a:t>
            </a:r>
            <a:r>
              <a:rPr lang="en-US" altLang="zh-CN" sz="2400" b="1" dirty="0" smtClean="0">
                <a:solidFill>
                  <a:srgbClr val="203E56"/>
                </a:solidFill>
                <a:latin typeface="Century Gothic" panose="020B0502020202020204" pitchFamily="34" charset="0"/>
                <a:sym typeface="微软雅黑" panose="020B0503020204020204" pitchFamily="34" charset="-122"/>
              </a:rPr>
              <a:t>】</a:t>
            </a:r>
            <a:endParaRPr lang="zh-CN" altLang="en-US" sz="2400" b="1" dirty="0">
              <a:solidFill>
                <a:srgbClr val="203E56"/>
              </a:solidFill>
              <a:latin typeface="Century Gothic" panose="020B0502020202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7170" name="Picture 2" descr="C:\Users\Administrator\Desktop\2021-01-15省医修改\值班室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72114"/>
            <a:ext cx="9153236" cy="5315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375" y="3371850"/>
            <a:ext cx="3365500" cy="52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END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3555" name="TextBox 2"/>
          <p:cNvSpPr txBox="1"/>
          <p:nvPr/>
        </p:nvSpPr>
        <p:spPr>
          <a:xfrm>
            <a:off x="4479925" y="4008755"/>
            <a:ext cx="17208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方正新舒体繁体" pitchFamily="65" charset="-122"/>
                <a:ea typeface="方正新舒体繁体" pitchFamily="65" charset="-122"/>
              </a:rPr>
              <a:t>THANK  YOU</a:t>
            </a:r>
            <a:endParaRPr lang="zh-CN" altLang="en-US" dirty="0">
              <a:latin typeface="方正新舒体繁体" pitchFamily="65" charset="-122"/>
              <a:ea typeface="方正新舒体繁体" pitchFamily="65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自定义 2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2E25"/>
      </a:accent1>
      <a:accent2>
        <a:srgbClr val="F7B61D"/>
      </a:accent2>
      <a:accent3>
        <a:srgbClr val="333333"/>
      </a:accent3>
      <a:accent4>
        <a:srgbClr val="E92E25"/>
      </a:accent4>
      <a:accent5>
        <a:srgbClr val="F7B61D"/>
      </a:accent5>
      <a:accent6>
        <a:srgbClr val="333333"/>
      </a:accent6>
      <a:hlink>
        <a:srgbClr val="333333"/>
      </a:hlink>
      <a:folHlink>
        <a:srgbClr val="333333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332</TotalTime>
  <Words>37</Words>
  <Application>Microsoft Office PowerPoint</Application>
  <PresentationFormat>自定义</PresentationFormat>
  <Paragraphs>19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>第一PPT，www.1ppt.com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dc:description>www.1ppt.com</dc:description>
  <cp:lastModifiedBy>Administrator</cp:lastModifiedBy>
  <cp:revision>598</cp:revision>
  <dcterms:created xsi:type="dcterms:W3CDTF">2017-08-18T03:02:00Z</dcterms:created>
  <dcterms:modified xsi:type="dcterms:W3CDTF">2021-01-15T09:27:58Z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