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3"/>
  </p:notesMasterIdLst>
  <p:sldIdLst>
    <p:sldId id="437" r:id="rId2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3203" autoAdjust="0"/>
  </p:normalViewPr>
  <p:slideViewPr>
    <p:cSldViewPr snapToGrid="0">
      <p:cViewPr varScale="1">
        <p:scale>
          <a:sx n="75" d="100"/>
          <a:sy n="75" d="100"/>
        </p:scale>
        <p:origin x="-96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37128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0711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1842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8061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4835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6570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525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4558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261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4372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5411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3308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pPr>
                <a:defRPr/>
              </a:pPr>
              <a:t>2017/9/28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4960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44775" y="5120941"/>
            <a:ext cx="3413125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1" hangingPunct="1">
              <a:spcBef>
                <a:spcPts val="1800"/>
              </a:spcBef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2008  </a:t>
            </a:r>
            <a:r>
              <a:rPr lang="zh-CN" altLang="zh-CN" sz="1200" dirty="0" smtClean="0"/>
              <a:t>广</a:t>
            </a:r>
            <a:r>
              <a:rPr lang="zh-CN" altLang="zh-CN" sz="1200" dirty="0" smtClean="0"/>
              <a:t>东省科技进步一等奖</a:t>
            </a:r>
            <a:r>
              <a:rPr lang="en-US" altLang="zh-CN" sz="1200" dirty="0" smtClean="0"/>
              <a:t>1</a:t>
            </a:r>
            <a:r>
              <a:rPr lang="zh-CN" altLang="zh-CN" sz="1200" dirty="0" smtClean="0"/>
              <a:t>项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382838" y="-2801"/>
            <a:ext cx="8243887" cy="1252052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6148" name="图片 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525713" y="1352037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6149" name="文本框 11"/>
          <p:cNvSpPr txBox="1">
            <a:spLocks noChangeArrowheads="1"/>
          </p:cNvSpPr>
          <p:nvPr/>
        </p:nvSpPr>
        <p:spPr bwMode="auto">
          <a:xfrm>
            <a:off x="2797365" y="1711682"/>
            <a:ext cx="3573462" cy="295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学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术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硕士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：临床医学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6150" name="文本框 12"/>
          <p:cNvSpPr txBox="1">
            <a:spLocks noChangeArrowheads="1"/>
          </p:cNvSpPr>
          <p:nvPr/>
        </p:nvSpPr>
        <p:spPr bwMode="auto">
          <a:xfrm>
            <a:off x="346075" y="4251325"/>
            <a:ext cx="19208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Tel: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13826108950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Email: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hmypumc@163.com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6151" name="文本框 13"/>
          <p:cNvSpPr txBox="1">
            <a:spLocks noChangeArrowheads="1"/>
          </p:cNvSpPr>
          <p:nvPr/>
        </p:nvSpPr>
        <p:spPr bwMode="auto">
          <a:xfrm>
            <a:off x="6846888" y="1844901"/>
            <a:ext cx="4429125" cy="283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研究方向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高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血压及相关疾病的临床及基础研究，主要包括遗传学、药物治疗和药物基因组学（精准医学）研究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kumimoji="0" lang="en-US" altLang="zh-CN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要业绩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lang="zh-CN" altLang="zh-CN" sz="1200" dirty="0" smtClean="0"/>
              <a:t>近</a:t>
            </a:r>
            <a:r>
              <a:rPr lang="zh-CN" altLang="zh-CN" sz="1200" dirty="0" smtClean="0"/>
              <a:t>年来在国内外专业学术刊物上发表论文</a:t>
            </a:r>
            <a:r>
              <a:rPr lang="en-US" altLang="zh-CN" sz="1200" dirty="0" smtClean="0"/>
              <a:t>50</a:t>
            </a:r>
            <a:r>
              <a:rPr lang="zh-CN" altLang="zh-CN" sz="1200" dirty="0" smtClean="0"/>
              <a:t>余篇，被</a:t>
            </a:r>
            <a:r>
              <a:rPr lang="en-US" altLang="zh-CN" sz="1200" dirty="0" smtClean="0"/>
              <a:t>SCI</a:t>
            </a:r>
            <a:r>
              <a:rPr lang="zh-CN" altLang="zh-CN" sz="1200" dirty="0" smtClean="0"/>
              <a:t>收录的约</a:t>
            </a:r>
            <a:r>
              <a:rPr lang="en-US" altLang="zh-CN" sz="1200" dirty="0" smtClean="0"/>
              <a:t>20</a:t>
            </a:r>
            <a:r>
              <a:rPr lang="zh-CN" altLang="zh-CN" sz="1200" dirty="0" smtClean="0"/>
              <a:t>篇，其中作为第一作者或通讯作者被</a:t>
            </a:r>
            <a:r>
              <a:rPr lang="en-US" altLang="zh-CN" sz="1200" dirty="0" smtClean="0"/>
              <a:t>SCI</a:t>
            </a:r>
            <a:r>
              <a:rPr lang="zh-CN" altLang="zh-CN" sz="1200" dirty="0" smtClean="0"/>
              <a:t>收录的共有</a:t>
            </a:r>
            <a:r>
              <a:rPr lang="en-US" altLang="zh-CN" sz="1200" dirty="0" smtClean="0"/>
              <a:t>8</a:t>
            </a:r>
            <a:r>
              <a:rPr lang="zh-CN" altLang="zh-CN" sz="1200" dirty="0" smtClean="0"/>
              <a:t>篇。已培养毕业硕士生</a:t>
            </a:r>
            <a:r>
              <a:rPr lang="en-US" altLang="zh-CN" sz="1200" dirty="0" smtClean="0"/>
              <a:t>2</a:t>
            </a:r>
            <a:r>
              <a:rPr lang="zh-CN" altLang="zh-CN" sz="1200" dirty="0" smtClean="0"/>
              <a:t>人。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kumimoji="0" lang="en-US" altLang="zh-CN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究资助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lang="zh-CN" altLang="zh-CN" sz="1200" dirty="0" smtClean="0"/>
              <a:t>先</a:t>
            </a:r>
            <a:r>
              <a:rPr lang="zh-CN" altLang="zh-CN" sz="1200" dirty="0" smtClean="0"/>
              <a:t>后主持国家自然科学基金面上项目立项课题</a:t>
            </a:r>
            <a:r>
              <a:rPr lang="en-US" altLang="zh-CN" sz="1200" dirty="0" smtClean="0"/>
              <a:t>1</a:t>
            </a:r>
            <a:r>
              <a:rPr lang="zh-CN" altLang="zh-CN" sz="1200" dirty="0" smtClean="0"/>
              <a:t>项，中国博士后科学基金一等资助金立项课题</a:t>
            </a:r>
            <a:r>
              <a:rPr lang="en-US" altLang="zh-CN" sz="1200" dirty="0" smtClean="0"/>
              <a:t>1</a:t>
            </a:r>
            <a:r>
              <a:rPr lang="zh-CN" altLang="zh-CN" sz="1200" dirty="0" smtClean="0"/>
              <a:t>项，广东省自然科学基金</a:t>
            </a:r>
            <a:r>
              <a:rPr lang="en-US" altLang="zh-CN" sz="1200" dirty="0" smtClean="0"/>
              <a:t>1</a:t>
            </a:r>
            <a:r>
              <a:rPr lang="zh-CN" altLang="zh-CN" sz="1200" dirty="0" smtClean="0"/>
              <a:t>项，广东省省级科技计划项目</a:t>
            </a:r>
            <a:r>
              <a:rPr lang="en-US" altLang="zh-CN" sz="1200" dirty="0" smtClean="0"/>
              <a:t>1</a:t>
            </a:r>
            <a:r>
              <a:rPr lang="zh-CN" altLang="zh-CN" sz="1200" dirty="0" smtClean="0"/>
              <a:t>项，广东省医学科研基金立项课题</a:t>
            </a:r>
            <a:r>
              <a:rPr lang="en-US" altLang="zh-CN" sz="1200" dirty="0" smtClean="0"/>
              <a:t>3</a:t>
            </a:r>
            <a:r>
              <a:rPr lang="zh-CN" altLang="zh-CN" sz="1200" dirty="0" smtClean="0"/>
              <a:t>项</a:t>
            </a:r>
            <a:r>
              <a:rPr lang="zh-CN" altLang="en-US" sz="1200" dirty="0" smtClean="0"/>
              <a:t>。</a:t>
            </a:r>
            <a:endParaRPr lang="zh-CN" altLang="en-US" sz="1200" dirty="0"/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40013" y="76200"/>
            <a:ext cx="3578225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于</a:t>
            </a:r>
            <a:r>
              <a:rPr lang="zh-CN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</a:t>
            </a:r>
            <a:r>
              <a:rPr lang="zh-CN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民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</a:t>
            </a:r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任医师、硕士生导师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7794625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</a:t>
            </a:r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东省人民医院南海医院副院长、中国医疗保健国际交流促进会精准心血管病分会常务委员、中国高血压联盟第五届理事会理事、广东省医师协会高血压专业医师分会第二届委员会常务委员、广东省医师协会心脏病器械辅助治疗医师分会第一届委员会常务委</a:t>
            </a:r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员</a:t>
            </a:r>
            <a:endParaRPr lang="zh-CN" altLang="zh-CN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46363" y="2541588"/>
            <a:ext cx="3571875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1988.09-1993.07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徐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州医科大学 临床医学学士</a:t>
            </a:r>
          </a:p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1999.09-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2004.10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国协和医科大学阜外心血管病医院 心血管内科博士（硕博连读）</a:t>
            </a: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2006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157" name="文本框 17"/>
          <p:cNvSpPr txBox="1">
            <a:spLocks noChangeArrowheads="1"/>
          </p:cNvSpPr>
          <p:nvPr/>
        </p:nvSpPr>
        <p:spPr bwMode="auto">
          <a:xfrm>
            <a:off x="2806700" y="1351679"/>
            <a:ext cx="14414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6158" name="图片 24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525713" y="217487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文本框 25"/>
          <p:cNvSpPr txBox="1">
            <a:spLocks noChangeArrowheads="1"/>
          </p:cNvSpPr>
          <p:nvPr/>
        </p:nvSpPr>
        <p:spPr bwMode="auto">
          <a:xfrm>
            <a:off x="2823478" y="2200275"/>
            <a:ext cx="903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教育经历</a:t>
            </a:r>
          </a:p>
        </p:txBody>
      </p:sp>
      <p:pic>
        <p:nvPicPr>
          <p:cNvPr id="6160" name="图片 2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6731000" y="1364916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1" name="文本框 28"/>
          <p:cNvSpPr txBox="1">
            <a:spLocks noChangeArrowheads="1"/>
          </p:cNvSpPr>
          <p:nvPr/>
        </p:nvSpPr>
        <p:spPr bwMode="auto">
          <a:xfrm>
            <a:off x="7011988" y="1377437"/>
            <a:ext cx="9017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科研工作</a:t>
            </a:r>
          </a:p>
        </p:txBody>
      </p:sp>
      <p:pic>
        <p:nvPicPr>
          <p:cNvPr id="6162" name="图片 32"/>
          <p:cNvPicPr>
            <a:picLocks noChangeAspect="1"/>
          </p:cNvPicPr>
          <p:nvPr/>
        </p:nvPicPr>
        <p:blipFill>
          <a:blip r:embed="rId3" cstate="print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3" name="文本框 3"/>
          <p:cNvSpPr txBox="1">
            <a:spLocks noChangeArrowheads="1"/>
          </p:cNvSpPr>
          <p:nvPr/>
        </p:nvSpPr>
        <p:spPr bwMode="auto">
          <a:xfrm>
            <a:off x="1371600" y="2165350"/>
            <a:ext cx="460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itchFamily="2" charset="-122"/>
              <a:cs typeface="+mn-cs"/>
            </a:endParaRPr>
          </a:p>
        </p:txBody>
      </p:sp>
      <p:pic>
        <p:nvPicPr>
          <p:cNvPr id="6164" name="图片 33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547938" y="4701662"/>
            <a:ext cx="2508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5" name="文本框 34"/>
          <p:cNvSpPr txBox="1">
            <a:spLocks noChangeArrowheads="1"/>
          </p:cNvSpPr>
          <p:nvPr/>
        </p:nvSpPr>
        <p:spPr bwMode="auto">
          <a:xfrm>
            <a:off x="2776538" y="4714183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获奖情况</a:t>
            </a:r>
          </a:p>
        </p:txBody>
      </p:sp>
      <p:sp>
        <p:nvSpPr>
          <p:cNvPr id="6168" name="矩形 37"/>
          <p:cNvSpPr>
            <a:spLocks noChangeArrowheads="1"/>
          </p:cNvSpPr>
          <p:nvPr/>
        </p:nvSpPr>
        <p:spPr bwMode="auto">
          <a:xfrm>
            <a:off x="2638425" y="3705630"/>
            <a:ext cx="42624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1993.07-1999.08 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江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苏省徐州市中心医院内科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医师</a:t>
            </a:r>
          </a:p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2004.11-2006.11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东省人民医院心内科 博士后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主治医师</a:t>
            </a:r>
          </a:p>
          <a:p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2006.12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至今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广东省人民医院心内科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主任医师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副主任医师</a:t>
            </a:r>
          </a:p>
        </p:txBody>
      </p:sp>
      <p:pic>
        <p:nvPicPr>
          <p:cNvPr id="6169" name="图片 38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517775" y="3326039"/>
            <a:ext cx="3095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0" name="文本框 39"/>
          <p:cNvSpPr txBox="1">
            <a:spLocks noChangeArrowheads="1"/>
          </p:cNvSpPr>
          <p:nvPr/>
        </p:nvSpPr>
        <p:spPr bwMode="auto">
          <a:xfrm>
            <a:off x="2798763" y="3351439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工作经历</a:t>
            </a:r>
          </a:p>
        </p:txBody>
      </p:sp>
      <p:pic>
        <p:nvPicPr>
          <p:cNvPr id="12290" name="Picture 2" descr="http://app.smu.edu.cn:81/supervisor/upload/photos/222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3335" y="1223493"/>
            <a:ext cx="1897487" cy="28462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8135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3118</TotalTime>
  <Words>491</Words>
  <Application>Microsoft Office PowerPoint</Application>
  <PresentationFormat>自定义</PresentationFormat>
  <Paragraphs>22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</vt:lpstr>
      <vt:lpstr>幻灯片 1</vt:lpstr>
    </vt:vector>
  </TitlesOfParts>
  <Company>zsb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Administrator</cp:lastModifiedBy>
  <cp:revision>366</cp:revision>
  <dcterms:created xsi:type="dcterms:W3CDTF">2015-05-04T02:17:26Z</dcterms:created>
  <dcterms:modified xsi:type="dcterms:W3CDTF">2017-09-28T15:41:40Z</dcterms:modified>
</cp:coreProperties>
</file>