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3"/>
  </p:notesMasterIdLst>
  <p:sldIdLst>
    <p:sldId id="434" r:id="rId2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34" autoAdjust="0"/>
    <p:restoredTop sz="93203" autoAdjust="0"/>
  </p:normalViewPr>
  <p:slideViewPr>
    <p:cSldViewPr snapToGrid="0">
      <p:cViewPr varScale="1">
        <p:scale>
          <a:sx n="69" d="100"/>
          <a:sy n="69" d="100"/>
        </p:scale>
        <p:origin x="4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128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711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42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61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35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570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25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558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61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72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411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08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pPr>
                <a:defRPr/>
              </a:pPr>
              <a:t>2017/9/30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60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4425" y="17716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3315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文本框 11"/>
          <p:cNvSpPr txBox="1">
            <a:spLocks noChangeArrowheads="1"/>
          </p:cNvSpPr>
          <p:nvPr/>
        </p:nvSpPr>
        <p:spPr bwMode="auto">
          <a:xfrm>
            <a:off x="2797364" y="1620852"/>
            <a:ext cx="38215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专业硕士：临床医学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3317" name="文本框 12"/>
          <p:cNvSpPr txBox="1">
            <a:spLocks noChangeArrowheads="1"/>
          </p:cNvSpPr>
          <p:nvPr/>
        </p:nvSpPr>
        <p:spPr bwMode="auto">
          <a:xfrm>
            <a:off x="349250" y="3798888"/>
            <a:ext cx="2054225" cy="794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 (20) 83827812-61312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    13602837765</a:t>
            </a:r>
          </a:p>
          <a:p>
            <a:pPr lvl="0" eaLnBrk="1" hangingPunct="1">
              <a:lnSpc>
                <a:spcPct val="120000"/>
              </a:lnSpc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</a:t>
            </a:r>
            <a:r>
              <a:rPr lang="en-US" altLang="zh-CN" sz="1400" dirty="0"/>
              <a:t>Ljiumin@21cn.com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3318" name="文本框 13"/>
          <p:cNvSpPr txBox="1">
            <a:spLocks noChangeArrowheads="1"/>
          </p:cNvSpPr>
          <p:nvPr/>
        </p:nvSpPr>
        <p:spPr bwMode="auto">
          <a:xfrm>
            <a:off x="6846888" y="1679575"/>
            <a:ext cx="4429125" cy="176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</a:t>
            </a:r>
            <a:r>
              <a:rPr lang="zh-CN" altLang="en-US" sz="12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sym typeface="Wingdings" panose="05000000000000000000" pitchFamily="2" charset="2"/>
              </a:rPr>
              <a:t> </a:t>
            </a: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（</a:t>
            </a:r>
            <a:r>
              <a:rPr lang="en-US" altLang="zh-CN" sz="10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1</a:t>
            </a:r>
            <a:r>
              <a:rPr lang="zh-CN" altLang="en-US" sz="10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）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泌尿系肿瘤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（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男科学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主要业绩：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及国内核心期刊发表论文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多篇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研究资助：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承担国家自然科学基金面上项目、广东省自然科学基金等课题多项。</a:t>
            </a:r>
            <a:b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</a:b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320" name="文本框 21"/>
          <p:cNvSpPr txBox="1">
            <a:spLocks noChangeArrowheads="1"/>
          </p:cNvSpPr>
          <p:nvPr/>
        </p:nvSpPr>
        <p:spPr bwMode="auto">
          <a:xfrm>
            <a:off x="2646363" y="1588"/>
            <a:ext cx="5568489" cy="348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刘久敏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 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主任医师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74993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zh-CN" altLang="en-US" sz="1400" dirty="0"/>
              <a:t>泌尿外科主任医师，现任广东省人民医院泌尿外科行政主任。</a:t>
            </a: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323" name="矩形 2"/>
          <p:cNvSpPr>
            <a:spLocks noChangeArrowheads="1"/>
          </p:cNvSpPr>
          <p:nvPr/>
        </p:nvSpPr>
        <p:spPr bwMode="auto">
          <a:xfrm>
            <a:off x="2670175" y="2391207"/>
            <a:ext cx="6096000" cy="812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1988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中山医科大学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医学系 学士</a:t>
            </a: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曾在美国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Beth </a:t>
            </a:r>
            <a:r>
              <a:rPr kumimoji="0" lang="en-US" altLang="zh-CN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Isreal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Medical Center, </a:t>
            </a:r>
            <a:r>
              <a:rPr lang="en-US" altLang="zh-CN" sz="1400" dirty="0"/>
              <a:t>UCSF </a:t>
            </a:r>
            <a:r>
              <a:rPr lang="zh-CN" altLang="zh-CN" sz="1400" dirty="0"/>
              <a:t>和</a:t>
            </a:r>
            <a:r>
              <a:rPr lang="en-US" altLang="zh-CN" sz="1400" dirty="0"/>
              <a:t>USC</a:t>
            </a:r>
            <a:endParaRPr lang="en-US" altLang="zh-CN" dirty="0"/>
          </a:p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访问学者，交流机器人及微创手术等。</a:t>
            </a:r>
          </a:p>
        </p:txBody>
      </p:sp>
      <p:sp>
        <p:nvSpPr>
          <p:cNvPr id="13324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13325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16188" y="2019732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6" name="文本框 25"/>
          <p:cNvSpPr txBox="1">
            <a:spLocks noChangeArrowheads="1"/>
          </p:cNvSpPr>
          <p:nvPr/>
        </p:nvSpPr>
        <p:spPr bwMode="auto">
          <a:xfrm>
            <a:off x="2863850" y="2038679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教育经历</a:t>
            </a:r>
          </a:p>
        </p:txBody>
      </p:sp>
      <p:pic>
        <p:nvPicPr>
          <p:cNvPr id="13327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8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pic>
        <p:nvPicPr>
          <p:cNvPr id="13329" name="图片 26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55875" y="4551049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0" name="TextBox 1"/>
          <p:cNvSpPr txBox="1">
            <a:spLocks noChangeArrowheads="1"/>
          </p:cNvSpPr>
          <p:nvPr/>
        </p:nvSpPr>
        <p:spPr bwMode="auto">
          <a:xfrm>
            <a:off x="2863850" y="4551049"/>
            <a:ext cx="1082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毕业生去向</a:t>
            </a:r>
          </a:p>
        </p:txBody>
      </p:sp>
      <p:sp>
        <p:nvSpPr>
          <p:cNvPr id="13331" name="TextBox 4"/>
          <p:cNvSpPr txBox="1">
            <a:spLocks noChangeArrowheads="1"/>
          </p:cNvSpPr>
          <p:nvPr/>
        </p:nvSpPr>
        <p:spPr bwMode="auto">
          <a:xfrm>
            <a:off x="2670175" y="4915297"/>
            <a:ext cx="2512226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大部分在三甲医院泌尿外科工作</a:t>
            </a:r>
          </a:p>
        </p:txBody>
      </p:sp>
      <p:pic>
        <p:nvPicPr>
          <p:cNvPr id="13333" name="图片 29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55875" y="539591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4" name="TextBox 30"/>
          <p:cNvSpPr txBox="1">
            <a:spLocks noChangeArrowheads="1"/>
          </p:cNvSpPr>
          <p:nvPr/>
        </p:nvSpPr>
        <p:spPr bwMode="auto">
          <a:xfrm>
            <a:off x="2925763" y="5395913"/>
            <a:ext cx="1262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用人单位评价</a:t>
            </a:r>
          </a:p>
        </p:txBody>
      </p:sp>
      <p:sp>
        <p:nvSpPr>
          <p:cNvPr id="13335" name="TextBox 33"/>
          <p:cNvSpPr txBox="1">
            <a:spLocks noChangeArrowheads="1"/>
          </p:cNvSpPr>
          <p:nvPr/>
        </p:nvSpPr>
        <p:spPr bwMode="auto">
          <a:xfrm>
            <a:off x="2646363" y="5754688"/>
            <a:ext cx="2512226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强的执行力和领导力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良好的团队合作精神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做事严谨、认真、手术技艺精湛</a:t>
            </a:r>
          </a:p>
        </p:txBody>
      </p:sp>
      <p:pic>
        <p:nvPicPr>
          <p:cNvPr id="13336" name="图片 31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netuser\Desktop\CIMG443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03005" y="3375469"/>
            <a:ext cx="4469845" cy="3063089"/>
          </a:xfrm>
          <a:prstGeom prst="rect">
            <a:avLst/>
          </a:prstGeom>
          <a:noFill/>
        </p:spPr>
      </p:pic>
      <p:pic>
        <p:nvPicPr>
          <p:cNvPr id="1027" name="Picture 3" descr="C:\Users\netuser\Desktop\相片（刘久敏）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4735" y="1338646"/>
            <a:ext cx="1521061" cy="2160000"/>
          </a:xfrm>
          <a:prstGeom prst="rect">
            <a:avLst/>
          </a:prstGeom>
          <a:noFill/>
        </p:spPr>
      </p:pic>
      <p:pic>
        <p:nvPicPr>
          <p:cNvPr id="26" name="图片 24">
            <a:extLst>
              <a:ext uri="{FF2B5EF4-FFF2-40B4-BE49-F238E27FC236}">
                <a16:creationId xmlns:a16="http://schemas.microsoft.com/office/drawing/2014/main" id="{5B3838BF-9F68-42D8-853C-0D6787D53E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498725" y="3172276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文本框 25">
            <a:extLst>
              <a:ext uri="{FF2B5EF4-FFF2-40B4-BE49-F238E27FC236}">
                <a16:creationId xmlns:a16="http://schemas.microsoft.com/office/drawing/2014/main" id="{1A0DDEDC-E1E2-4E98-AABA-D29EB08D6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3188949"/>
            <a:ext cx="9028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学术任职</a:t>
            </a:r>
          </a:p>
        </p:txBody>
      </p:sp>
      <p:sp>
        <p:nvSpPr>
          <p:cNvPr id="33" name="矩形 2">
            <a:extLst>
              <a:ext uri="{FF2B5EF4-FFF2-40B4-BE49-F238E27FC236}">
                <a16:creationId xmlns:a16="http://schemas.microsoft.com/office/drawing/2014/main" id="{FE8AFCD4-3A23-40CC-8837-1BCD5C484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9862" y="3587100"/>
            <a:ext cx="609600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R="0" lvl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广东省医学会泌尿外科分会副主任委员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广东省泌尿生殖协会泌尿肿瘤分会主任委员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广东省中西医结合学会泌尿外科分会副主任委员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广东省抗癌协会泌尿肿瘤分会副 主任委员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822233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4051</TotalTime>
  <Words>177</Words>
  <Application>Microsoft Office PowerPoint</Application>
  <PresentationFormat>宽屏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Calibri</vt:lpstr>
      <vt:lpstr>Calibri Light</vt:lpstr>
      <vt:lpstr>Wingdings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pxyurol@outlook.com</cp:lastModifiedBy>
  <cp:revision>376</cp:revision>
  <dcterms:created xsi:type="dcterms:W3CDTF">2015-05-04T02:17:26Z</dcterms:created>
  <dcterms:modified xsi:type="dcterms:W3CDTF">2017-09-30T02:53:47Z</dcterms:modified>
</cp:coreProperties>
</file>