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48" r:id="rId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70" d="100"/>
          <a:sy n="70" d="100"/>
        </p:scale>
        <p:origin x="-66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3631" y="24232"/>
            <a:ext cx="8243710" cy="1096069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1273973"/>
            <a:ext cx="308871" cy="358815"/>
          </a:xfrm>
          <a:prstGeom prst="rect">
            <a:avLst/>
          </a:prstGeom>
          <a:solidFill>
            <a:srgbClr val="F18D00"/>
          </a:solidFill>
        </p:spPr>
      </p:pic>
      <p:sp>
        <p:nvSpPr>
          <p:cNvPr id="12" name="文本框 11"/>
          <p:cNvSpPr txBox="1"/>
          <p:nvPr/>
        </p:nvSpPr>
        <p:spPr>
          <a:xfrm>
            <a:off x="2646093" y="1648776"/>
            <a:ext cx="3574358" cy="34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学术型硕士：临床医学（普通外科）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04716" y="4250583"/>
            <a:ext cx="2402006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Tel: </a:t>
            </a:r>
            <a:r>
              <a:rPr lang="en-US" sz="1400" dirty="0" smtClean="0">
                <a:latin typeface="Times New Roman" panose="02020603050405020304" pitchFamily="18" charset="0"/>
              </a:rPr>
              <a:t>13929581126</a:t>
            </a:r>
            <a:endParaRPr lang="en-US" altLang="zh-CN" sz="14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Email: </a:t>
            </a:r>
            <a:r>
              <a:rPr lang="en-US" sz="1400" dirty="0" smtClean="0">
                <a:latin typeface="Times New Roman" panose="02020603050405020304" pitchFamily="18" charset="0"/>
              </a:rPr>
              <a:t>wu.zeyu@hotmail.com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46097" y="1600136"/>
            <a:ext cx="4529474" cy="4619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研究方向：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甲状腺癌的发病机制与防治研究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 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血管疾病的临床与基础研究。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近年来致力于甲状腺癌规范化治疗和甲状旁腺疾病治疗，国际上较早开展甲状腺癌喉返神经后方淋巴结清扫，在甲状腺微创治疗（腔镜、消融等）方面也进行了积极地探索。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JBC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PLOS ONE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International Journal of Endocrinology, Medicine, Cancer biomarkers, Bull Cancer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WJG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WJGO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Frontiers of medicine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等国内外核心刊物发表论文共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余篇，其中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篇。参编专著四部。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年起担任多家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杂志审稿人。广东省医学科研基金项目和广东省科技计划项目评审专家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先后主持广东省科技计划项目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项、广东省自然科学基金项目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项和广东省医学科研基金立项课题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项。作为主要成员参与多项广东省科技计划项目和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项国家“十一五”科技计划重大项目课题研究。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3632" y="6557064"/>
            <a:ext cx="9233588" cy="181342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39788" y="220569"/>
            <a:ext cx="6736224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吴泽宇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主任医师、硕士生导师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普外二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区行政主任</a:t>
            </a:r>
            <a:endParaRPr lang="en-US" altLang="zh-CN" sz="1400" b="1" spc="120" dirty="0" smtClean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中国医疗保健国际交流促进会外科分会青年委员</a:t>
            </a:r>
            <a:endParaRPr lang="en-US" altLang="zh-CN" sz="1400" b="1" spc="120" dirty="0" smtClean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广东省医师协会甲状腺专业医师分会副主任委员</a:t>
            </a:r>
            <a:endParaRPr kumimoji="0" lang="en-US" altLang="zh-CN" sz="1400" b="1" i="0" u="none" strike="noStrike" kern="1200" cap="none" spc="12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888" y="1"/>
            <a:ext cx="1805943" cy="110240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46094" y="3102995"/>
            <a:ext cx="408420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2015/08 –2016/08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</a:t>
            </a:r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UTSW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</a:t>
            </a:r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Visiting Professor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2015/03 –2015/06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，德国利帕医院，公派访问学者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2012/12 – 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至今，广东省人民医院，普通外科，主任医师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2008/12 – 2012/11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，广东省人民医院，普通外科，副主任医师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2005/07 – 2008/11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，广东省人民医院，普通外科，主治医师</a:t>
            </a:r>
            <a:endParaRPr lang="en-US" altLang="zh-CN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2002/09 – 2005/06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，中山大学，普通外科，博士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1999/09 – 2002/06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，中山大学，普通外科，硕士</a:t>
            </a:r>
            <a:endParaRPr lang="zh-CN" altLang="en-US" sz="1400" dirty="0" smtClean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1994/09 – 1999/06</a:t>
            </a:r>
            <a:r>
              <a:rPr lang="zh-CN" altLang="en-US" sz="1400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，安徽医科大学，临床医学系，学士</a:t>
            </a:r>
            <a:endParaRPr kumimoji="0" lang="zh-CN" altLang="en-US" sz="14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807257" y="1299492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2736727"/>
            <a:ext cx="308871" cy="35881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2807257" y="2762246"/>
            <a:ext cx="2877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教育经历（或者教育与工作经历）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6730296" y="1273973"/>
            <a:ext cx="308871" cy="358815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7011517" y="129949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2" r="8129"/>
          <a:stretch>
            <a:fillRect/>
          </a:stretch>
        </p:blipFill>
        <p:spPr>
          <a:xfrm>
            <a:off x="10810981" y="85821"/>
            <a:ext cx="1123843" cy="1029428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371600" y="2165521"/>
            <a:ext cx="457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26" name="Picture 2" descr="照片原图-白底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5660" y="1419366"/>
            <a:ext cx="2175334" cy="25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862</Words>
  <Application>WPS 演示</Application>
  <PresentationFormat>自定义</PresentationFormat>
  <Paragraphs>36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Times New Roman</vt:lpstr>
      <vt:lpstr>Arial Unicode MS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netuser</cp:lastModifiedBy>
  <cp:revision>379</cp:revision>
  <dcterms:created xsi:type="dcterms:W3CDTF">2015-05-04T02:17:00Z</dcterms:created>
  <dcterms:modified xsi:type="dcterms:W3CDTF">2017-09-30T01:28:51Z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