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50" r:id="rId3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234" autoAdjust="0"/>
    <p:restoredTop sz="93203" autoAdjust="0"/>
  </p:normalViewPr>
  <p:slideViewPr>
    <p:cSldViewPr snapToGrid="0">
      <p:cViewPr varScale="1">
        <p:scale>
          <a:sx n="70" d="100"/>
          <a:sy n="70" d="100"/>
        </p:scale>
        <p:origin x="-648" y="-108"/>
      </p:cViewPr>
      <p:guideLst>
        <p:guide orient="horz" pos="2160"/>
        <p:guide pos="38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5" name="图片 4" descr="IMG_3390_副本.jpg"/>
          <p:cNvPicPr/>
          <p:nvPr/>
        </p:nvPicPr>
        <p:blipFill>
          <a:blip r:embed="rId1"/>
          <a:srcRect l="30293" t="6766" r="12674" b="33930"/>
          <a:stretch>
            <a:fillRect/>
          </a:stretch>
        </p:blipFill>
        <p:spPr>
          <a:xfrm>
            <a:off x="436729" y="1187355"/>
            <a:ext cx="1800000" cy="270000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382838" y="1355"/>
            <a:ext cx="824388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文本框 21"/>
          <p:cNvSpPr txBox="1"/>
          <p:nvPr/>
        </p:nvSpPr>
        <p:spPr>
          <a:xfrm>
            <a:off x="2640013" y="76200"/>
            <a:ext cx="6887445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张晓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主任医师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硕士生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导师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文本框 22"/>
          <p:cNvSpPr txBox="1"/>
          <p:nvPr/>
        </p:nvSpPr>
        <p:spPr>
          <a:xfrm>
            <a:off x="2640013" y="519113"/>
            <a:ext cx="77946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广东省人民医院风湿免疫专科主任、中国医师协会风湿病专业分会副会长、广东省医师协会风湿病专业主任委员</a:t>
            </a:r>
            <a:endParaRPr lang="zh-CN" altLang="en-US" sz="1400" b="1" spc="12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2" name="文本框 17"/>
          <p:cNvSpPr txBox="1">
            <a:spLocks noChangeArrowheads="1"/>
          </p:cNvSpPr>
          <p:nvPr/>
        </p:nvSpPr>
        <p:spPr bwMode="auto">
          <a:xfrm>
            <a:off x="2806700" y="1300163"/>
            <a:ext cx="144145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3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17775" y="2535238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文本框 11"/>
          <p:cNvSpPr txBox="1">
            <a:spLocks noChangeArrowheads="1"/>
          </p:cNvSpPr>
          <p:nvPr/>
        </p:nvSpPr>
        <p:spPr bwMode="auto">
          <a:xfrm>
            <a:off x="2646363" y="1649413"/>
            <a:ext cx="3573462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学术硕士：风湿免疫学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" name="文本框 25"/>
          <p:cNvSpPr txBox="1">
            <a:spLocks noChangeArrowheads="1"/>
          </p:cNvSpPr>
          <p:nvPr/>
        </p:nvSpPr>
        <p:spPr bwMode="auto">
          <a:xfrm>
            <a:off x="2798763" y="2560638"/>
            <a:ext cx="903287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教育经历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6" name="矩形 2"/>
          <p:cNvSpPr>
            <a:spLocks noChangeArrowheads="1"/>
          </p:cNvSpPr>
          <p:nvPr/>
        </p:nvSpPr>
        <p:spPr bwMode="auto">
          <a:xfrm>
            <a:off x="2603500" y="2884488"/>
            <a:ext cx="3571875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lvl="0" eaLnBrk="1" hangingPunct="1"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1982.09-1987.06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江西医科大学        学士学位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1988.08-1991.06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上海第二医科大学 硕士学位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1999.06-2000.02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西澳皇家佩斯医院 访问学者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95785" y="3985146"/>
            <a:ext cx="219729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Tel: (020) 83883539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Email: 13922255387@163.com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" name="图片 26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3963988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文本框 25"/>
          <p:cNvSpPr txBox="1">
            <a:spLocks noChangeArrowheads="1"/>
          </p:cNvSpPr>
          <p:nvPr/>
        </p:nvSpPr>
        <p:spPr bwMode="auto">
          <a:xfrm>
            <a:off x="2806700" y="3989388"/>
            <a:ext cx="903288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在研课题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" name="文本框 16"/>
          <p:cNvSpPr txBox="1">
            <a:spLocks noChangeArrowheads="1"/>
          </p:cNvSpPr>
          <p:nvPr/>
        </p:nvSpPr>
        <p:spPr bwMode="auto">
          <a:xfrm>
            <a:off x="2646363" y="4389438"/>
            <a:ext cx="3763962" cy="96462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n"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2017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年国家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自然科学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基金面上项目：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CD4-CD25-LAG3+T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细胞在结缔组织病相关肺纤维化中的抑制作用及机制研究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n"/>
              <a:defRPr/>
            </a:pP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2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170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文本框 13"/>
          <p:cNvSpPr txBox="1">
            <a:spLocks noChangeArrowheads="1"/>
          </p:cNvSpPr>
          <p:nvPr/>
        </p:nvSpPr>
        <p:spPr bwMode="auto">
          <a:xfrm>
            <a:off x="6846888" y="1600200"/>
            <a:ext cx="4505325" cy="2240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结缔组织病相关肺间质病变，肺动脉高压，激素相关骨质疏松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主要业绩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：曾获广东省科学技术进步奖评审委员会三等奖，广东省卫生厅、广东省高等教育厅二等奖；在国内外学术期刊发表论文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100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篇，主要参编著作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部；培养硕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博研究生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余名。近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年来作为通讯作者在</a:t>
            </a:r>
            <a:r>
              <a:rPr lang="en-US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Arthritis Res </a:t>
            </a:r>
            <a:r>
              <a:rPr lang="en-US" altLang="en-US" sz="1200" dirty="0" err="1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Ther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（二区）等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SCI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杂志发表论文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篇；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研究资助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先后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主持国家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自然科学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基金，国家“十一五”科技支撑计划及省级科研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余项。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" name="图片 24" descr="d41c2686986d97102763332bcf23dd6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70708" y="3919927"/>
            <a:ext cx="4111274" cy="27333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4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WPS 演示</Application>
  <PresentationFormat>自定义</PresentationFormat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Calibri</vt:lpstr>
      <vt:lpstr>微软雅黑</vt:lpstr>
      <vt:lpstr>Arial Unicode MS</vt:lpstr>
      <vt:lpstr>Calibri Light</vt:lpstr>
      <vt:lpstr>4_Office 主题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netuser</cp:lastModifiedBy>
  <cp:revision>373</cp:revision>
  <dcterms:created xsi:type="dcterms:W3CDTF">2015-05-04T02:17:00Z</dcterms:created>
  <dcterms:modified xsi:type="dcterms:W3CDTF">2017-09-30T03:12:09Z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