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E01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02" y="-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89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D8418-1E59-4B4A-802B-8EB6B5924768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A1C69-D18C-4565-8958-155BD5F350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4DE93-C22A-4272-89FC-F9AD00029361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F2B9A-737D-4852-8603-249D2991ECE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7996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F2B9A-737D-4852-8603-249D2991ECE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580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0328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9170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598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4688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4243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9154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126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614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9812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9493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1383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139ED-3AF7-4341-B30D-7D211200068A}" type="datetimeFigureOut">
              <a:rPr lang="zh-CN" altLang="en-US" smtClean="0"/>
              <a:pPr/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BAD1B-F634-457C-9484-7D9DE870C2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0355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jpeg"/><Relationship Id="rId3" Type="http://schemas.openxmlformats.org/officeDocument/2006/relationships/image" Target="../media/image1.emf"/><Relationship Id="rId12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.jpeg"/><Relationship Id="rId10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02544" y="8475"/>
            <a:ext cx="837894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3" cstate="print"/>
          <a:srcRect t="3896" r="91544" b="3088"/>
          <a:stretch>
            <a:fillRect/>
          </a:stretch>
        </p:blipFill>
        <p:spPr bwMode="auto">
          <a:xfrm>
            <a:off x="2427237" y="1530456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547887" y="1905106"/>
            <a:ext cx="3573462" cy="295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学术硕士：临床医学（神经病学）</a:t>
            </a:r>
            <a:endParaRPr lang="en-US" altLang="zh-CN" sz="12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280729" y="4195278"/>
            <a:ext cx="2036763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Email: yhzhangsd@126.com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Tel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: 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020-83827812-10403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   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7051307" y="1498353"/>
            <a:ext cx="4927770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科研工作</a:t>
            </a:r>
            <a:endParaRPr kumimoji="0" lang="en-US" altLang="zh-CN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研究方向：</a:t>
            </a:r>
            <a:r>
              <a:rPr lang="zh-CN" alt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帕金森病及运动障碍、神经遗传病的应用基础及临床研究。</a:t>
            </a:r>
            <a:endParaRPr lang="en-US" altLang="zh-CN" sz="12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zh-CN" altLang="en-US" sz="1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主要业绩：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2017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年获中国杰出神经内科医师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青年医师奖；获广东省科技进步二等奖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项；获湖南省优秀博士学位论文奖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项；多次获优秀论文奖（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2016,2005,2004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）；在</a:t>
            </a:r>
            <a:r>
              <a:rPr lang="zh-CN" alt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国内外学术期刊发表论文</a:t>
            </a:r>
            <a:r>
              <a:rPr lang="en-US" altLang="zh-CN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余篇；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参编著作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部。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zh-CN" altLang="en-US" sz="1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研究资助：</a:t>
            </a:r>
            <a:r>
              <a:rPr lang="zh-CN" altLang="en-US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先后主持国家自然科学基金、广东省自然科学基金重点项目及面上项目、广东省科技计划项目、广州市科技计划项目等十余项；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参与国家重点研发计划、国家自然科学基金等国家级、省市级项目十多项。</a:t>
            </a:r>
            <a:endParaRPr lang="en-US" altLang="zh-CN" sz="12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zh-CN" sz="12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zh-CN" sz="12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4420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407055" y="-20889"/>
            <a:ext cx="8455026" cy="430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zh-CN" altLang="en-US" sz="2000" b="1" noProof="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张玉虎</a:t>
            </a: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主任医师、硕士生导师</a:t>
            </a:r>
            <a:endParaRPr lang="en-US" altLang="zh-CN" sz="1400" b="1" spc="120" dirty="0" smtClean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407055" y="411950"/>
            <a:ext cx="82535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附属广东省人民医院神经科副主任，广东省神经科学研究所副所长，中国</a:t>
            </a: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医师协会神经内科医师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分会青年委员会副主任委员，广东省医疗行业协会神经内科管理分会副主任委员、广东省医师协会神经内科医师分会常委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452636" y="2726229"/>
            <a:ext cx="4738739" cy="137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1993.9-1998.7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济宁医学院    学士学位</a:t>
            </a:r>
            <a:endParaRPr lang="zh-CN" altLang="en-US" sz="1200" dirty="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2000.9-2005.7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中南大学</a:t>
            </a:r>
            <a:r>
              <a:rPr lang="en-US" altLang="zh-CN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    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博士学位</a:t>
            </a:r>
            <a:endParaRPr lang="en-US" altLang="zh-CN" sz="1200" dirty="0" smtClean="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2010.7,2010.11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澳大利亚墨尔本大学皇家墨尔本医院     </a:t>
            </a:r>
            <a:endParaRPr lang="en-US" altLang="zh-CN" sz="1200" dirty="0" smtClean="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                       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亚专科培训</a:t>
            </a:r>
            <a:endParaRPr lang="en-US" altLang="zh-CN" sz="1200" dirty="0" smtClean="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pPr lvl="0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2015.3-2016.3    </a:t>
            </a:r>
            <a:r>
              <a:rPr lang="zh-CN" altLang="en-US" sz="1200" dirty="0" smtClean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加拿大不列颠哥伦比亚大学   </a:t>
            </a:r>
            <a:r>
              <a:rPr lang="zh-CN" altLang="en-US" sz="1200" dirty="0" smtClean="0">
                <a:solidFill>
                  <a:prstClr val="black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访问学者</a:t>
            </a:r>
            <a:endParaRPr lang="zh-CN" altLang="en-US" sz="1200" dirty="0">
              <a:solidFill>
                <a:prstClr val="black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3" cstate="print"/>
          <a:srcRect t="3896" r="91544" b="3088"/>
          <a:stretch>
            <a:fillRect/>
          </a:stretch>
        </p:blipFill>
        <p:spPr bwMode="auto">
          <a:xfrm>
            <a:off x="2419299" y="2462236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700287" y="2478111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3" cstate="print"/>
          <a:srcRect t="3896" r="91544" b="3088"/>
          <a:stretch>
            <a:fillRect/>
          </a:stretch>
        </p:blipFill>
        <p:spPr bwMode="auto">
          <a:xfrm>
            <a:off x="6775399" y="1530456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4"/>
          <p:cNvPicPr>
            <a:picLocks noChangeAspect="1"/>
          </p:cNvPicPr>
          <p:nvPr/>
        </p:nvPicPr>
        <p:blipFill>
          <a:blip r:embed="rId3" cstate="print"/>
          <a:srcRect t="3896" r="91544" b="3088"/>
          <a:stretch>
            <a:fillRect/>
          </a:stretch>
        </p:blipFill>
        <p:spPr bwMode="auto">
          <a:xfrm>
            <a:off x="2414952" y="4164287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文本框 25"/>
          <p:cNvSpPr txBox="1">
            <a:spLocks noChangeArrowheads="1"/>
          </p:cNvSpPr>
          <p:nvPr/>
        </p:nvSpPr>
        <p:spPr bwMode="auto">
          <a:xfrm>
            <a:off x="2695940" y="4189687"/>
            <a:ext cx="12618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其他社会兼职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8" name="矩形 31"/>
          <p:cNvSpPr>
            <a:spLocks noChangeArrowheads="1"/>
          </p:cNvSpPr>
          <p:nvPr/>
        </p:nvSpPr>
        <p:spPr bwMode="auto">
          <a:xfrm>
            <a:off x="2426261" y="4234625"/>
            <a:ext cx="4574613" cy="225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国际运动障碍协会（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MDS</a:t>
            </a: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）会员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中华医学会神经病学分会神经遗传学组委员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中华医学会神经病学分会帕金森病及运动障碍学组秘书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中国医师协会神经内科医师分会神经遗传专委会委员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广东省医学会神经病学分会遗传与生化学组副组长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广东省医学会神经病学分会帕金森病及运动障碍学组委员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dirty="0" smtClean="0">
                <a:latin typeface="微软雅黑" pitchFamily="34" charset="-122"/>
                <a:ea typeface="微软雅黑" pitchFamily="34" charset="-122"/>
              </a:rPr>
              <a:t>广东省卒中学会理事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12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32" name="Picture 47" descr="大医厚德，精博至善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10">
                    <a14:imgEffect>
                      <a14:sharpenSoften amount="-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19059" y="4506352"/>
            <a:ext cx="2093843" cy="2013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20160719"/>
          <p:cNvPicPr>
            <a:picLocks noChangeAspect="1" noChangeArrowheads="1"/>
          </p:cNvPicPr>
          <p:nvPr/>
        </p:nvPicPr>
        <p:blipFill>
          <a:blip r:embed="rId11" cstate="print"/>
          <a:srcRect t="8155" r="10455" b="10295"/>
          <a:stretch>
            <a:fillRect/>
          </a:stretch>
        </p:blipFill>
        <p:spPr bwMode="auto">
          <a:xfrm>
            <a:off x="455730" y="1497539"/>
            <a:ext cx="1782000" cy="2427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4" name="文本框 13"/>
          <p:cNvSpPr txBox="1">
            <a:spLocks noChangeArrowheads="1"/>
          </p:cNvSpPr>
          <p:nvPr/>
        </p:nvSpPr>
        <p:spPr bwMode="auto">
          <a:xfrm>
            <a:off x="7032257" y="3441453"/>
            <a:ext cx="4927770" cy="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  <a:defRPr/>
            </a:pPr>
            <a:endParaRPr lang="en-US" altLang="zh-CN" sz="1400" dirty="0" smtClean="0">
              <a:solidFill>
                <a:prstClr val="black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Bef>
                <a:spcPts val="600"/>
              </a:spcBef>
              <a:defRPr/>
            </a:pPr>
            <a:endParaRPr lang="en-US" altLang="zh-CN" sz="12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6" name="图片 32"/>
          <p:cNvPicPr>
            <a:picLocks noChangeAspect="1"/>
          </p:cNvPicPr>
          <p:nvPr/>
        </p:nvPicPr>
        <p:blipFill>
          <a:blip r:embed="rId12" cstate="print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矩形 26"/>
          <p:cNvSpPr/>
          <p:nvPr/>
        </p:nvSpPr>
        <p:spPr>
          <a:xfrm>
            <a:off x="446088" y="0"/>
            <a:ext cx="1804987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9" name="文本框 17"/>
          <p:cNvSpPr txBox="1">
            <a:spLocks noChangeArrowheads="1"/>
          </p:cNvSpPr>
          <p:nvPr/>
        </p:nvSpPr>
        <p:spPr bwMode="auto">
          <a:xfrm>
            <a:off x="2711450" y="1547813"/>
            <a:ext cx="14414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36" name="图片 35" descr="1121657037.jpg"/>
          <p:cNvPicPr>
            <a:picLocks noChangeAspect="1"/>
          </p:cNvPicPr>
          <p:nvPr/>
        </p:nvPicPr>
        <p:blipFill>
          <a:blip r:embed="rId13" cstate="print"/>
          <a:srcRect t="24028" b="9167"/>
          <a:stretch>
            <a:fillRect/>
          </a:stretch>
        </p:blipFill>
        <p:spPr>
          <a:xfrm>
            <a:off x="7581900" y="4314862"/>
            <a:ext cx="3996000" cy="200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7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273</Words>
  <Application>Microsoft Office PowerPoint</Application>
  <PresentationFormat>自定义</PresentationFormat>
  <Paragraphs>27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mmj</dc:creator>
  <cp:lastModifiedBy>Administrator</cp:lastModifiedBy>
  <cp:revision>86</cp:revision>
  <dcterms:created xsi:type="dcterms:W3CDTF">2017-06-19T01:24:38Z</dcterms:created>
  <dcterms:modified xsi:type="dcterms:W3CDTF">2017-09-29T03:16:32Z</dcterms:modified>
</cp:coreProperties>
</file>