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-90" y="-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2017-9-30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4108" y="-261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5412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文本框 11"/>
          <p:cNvSpPr txBox="1">
            <a:spLocks noChangeArrowheads="1"/>
          </p:cNvSpPr>
          <p:nvPr/>
        </p:nvSpPr>
        <p:spPr bwMode="auto">
          <a:xfrm>
            <a:off x="2646397" y="1612881"/>
            <a:ext cx="3578225" cy="2755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学术硕士：临床医学</a:t>
            </a:r>
          </a:p>
        </p:txBody>
      </p:sp>
      <p:sp>
        <p:nvSpPr>
          <p:cNvPr id="8197" name="文本框 12"/>
          <p:cNvSpPr txBox="1">
            <a:spLocks noChangeArrowheads="1"/>
          </p:cNvSpPr>
          <p:nvPr/>
        </p:nvSpPr>
        <p:spPr bwMode="auto">
          <a:xfrm>
            <a:off x="299720" y="3690620"/>
            <a:ext cx="222631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Tel: (20)83827812-10201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Email: xiong715@126.com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8198" name="文本框 13"/>
          <p:cNvSpPr txBox="1">
            <a:spLocks noChangeArrowheads="1"/>
          </p:cNvSpPr>
          <p:nvPr/>
        </p:nvSpPr>
        <p:spPr bwMode="auto">
          <a:xfrm>
            <a:off x="6961505" y="1612900"/>
            <a:ext cx="5170170" cy="26111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研究方向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缺血性脑血管病和神经变性病。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主要业绩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本人发表论文60余篇，SCI论文30余篇(第一或通讯作者)，其中2014-2017年以通讯作者发表SCI论文累计影响因子27.937分</a:t>
            </a:r>
            <a:r>
              <a:rPr kumimoji="0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。获得广东省科技进步二等奖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专利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项。</a:t>
            </a:r>
            <a:r>
              <a:rPr kumimoji="0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已培养毕业硕士研究生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6名。培养在读硕士研究生4名</a:t>
            </a:r>
            <a:r>
              <a:rPr kumimoji="0" 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、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博士研究生1名。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先后主持和参与完成国家、省、市、博士后、卫生厅基金项目研究20余项。其中在研主持广东省科技项目（No.2012B031800410）、广州市科技计划项目（No. 201510010209）各一项。</a:t>
            </a: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00" name="文本框 21"/>
          <p:cNvSpPr txBox="1">
            <a:spLocks noChangeArrowheads="1"/>
          </p:cNvSpPr>
          <p:nvPr/>
        </p:nvSpPr>
        <p:spPr bwMode="auto">
          <a:xfrm>
            <a:off x="2384108" y="0"/>
            <a:ext cx="35782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张  雄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297555" y="153670"/>
            <a:ext cx="6804660" cy="306705"/>
          </a:xfrm>
          <a:prstGeom prst="rect">
            <a:avLst/>
          </a:prstGeom>
          <a:solidFill>
            <a:srgbClr val="C55A1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400" b="1" spc="12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教授、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广东省人民医院神经科主任医师、病区行政主任</a:t>
            </a: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4918" y="2277498"/>
            <a:ext cx="4446587" cy="23031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1997             武汉大学第二附属医院         神经病学硕士学位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2001             华中科技大学附属同济医院  神经病学博士学位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2001-2003    中山大学附属第一医院         神经病学博士后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1997.6-1998.9   扬州大学临床医学院神经科，主治医师、讲师。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2001.6-2001.9   扬州大学临床医学院神经科，主治医师、讲师。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2001.10-2004.8  扬州大学临床医学院神经科，副主任医师、教研室主任、硕士生导师。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2004.9-2010.11  广东省人民医院神经内科，副主任医师。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2010.12-至今    广东省人民医院神经内科，病区行政主任、主任医师、教授、博士及硕士研究生导师。</a:t>
            </a:r>
          </a:p>
        </p:txBody>
      </p:sp>
      <p:sp>
        <p:nvSpPr>
          <p:cNvPr id="8204" name="文本框 17"/>
          <p:cNvSpPr txBox="1">
            <a:spLocks noChangeArrowheads="1"/>
          </p:cNvSpPr>
          <p:nvPr/>
        </p:nvSpPr>
        <p:spPr bwMode="auto">
          <a:xfrm>
            <a:off x="2806700" y="1279525"/>
            <a:ext cx="1441450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招生专业与类型</a:t>
            </a:r>
          </a:p>
        </p:txBody>
      </p:sp>
      <p:pic>
        <p:nvPicPr>
          <p:cNvPr id="8205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91912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6" name="文本框 25"/>
          <p:cNvSpPr txBox="1">
            <a:spLocks noChangeArrowheads="1"/>
          </p:cNvSpPr>
          <p:nvPr/>
        </p:nvSpPr>
        <p:spPr bwMode="auto">
          <a:xfrm>
            <a:off x="2835275" y="1969925"/>
            <a:ext cx="1441450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教育与工作经历</a:t>
            </a:r>
          </a:p>
        </p:txBody>
      </p:sp>
      <p:pic>
        <p:nvPicPr>
          <p:cNvPr id="8207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815138" y="1254125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文本框 28"/>
          <p:cNvSpPr txBox="1">
            <a:spLocks noChangeArrowheads="1"/>
          </p:cNvSpPr>
          <p:nvPr/>
        </p:nvSpPr>
        <p:spPr bwMode="auto">
          <a:xfrm>
            <a:off x="7096125" y="1279525"/>
            <a:ext cx="903288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</a:p>
        </p:txBody>
      </p:sp>
      <p:pic>
        <p:nvPicPr>
          <p:cNvPr id="8209" name="图片 26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370840" y="4324985"/>
            <a:ext cx="309245" cy="39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0" name="文本框 25"/>
          <p:cNvSpPr txBox="1">
            <a:spLocks noChangeArrowheads="1"/>
          </p:cNvSpPr>
          <p:nvPr/>
        </p:nvSpPr>
        <p:spPr bwMode="auto">
          <a:xfrm>
            <a:off x="680085" y="4415473"/>
            <a:ext cx="10718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zh-CN" sz="1400" b="1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代表性论文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8221" name="图片 37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 descr="201312238406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00" y="1097280"/>
            <a:ext cx="1805940" cy="2516505"/>
          </a:xfrm>
          <a:prstGeom prst="rect">
            <a:avLst/>
          </a:prstGeom>
        </p:spPr>
      </p:pic>
      <p:sp>
        <p:nvSpPr>
          <p:cNvPr id="4" name="文本框 11"/>
          <p:cNvSpPr txBox="1">
            <a:spLocks noChangeArrowheads="1"/>
          </p:cNvSpPr>
          <p:nvPr/>
        </p:nvSpPr>
        <p:spPr bwMode="auto">
          <a:xfrm>
            <a:off x="288925" y="4865077"/>
            <a:ext cx="11843385" cy="19389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1.Neuroprotection by platelet-activating factor acetylhydrolase in a mouse model of transient cerebral ischemia.Neurosci Lett.2014 ;558(1):26-30.  SCI(IF:2.107)</a:t>
            </a: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2.Genome-wide association study combining pathway analysis for typical sporadic amyotrophic lateral sclerosis in Chinese Han populations.Neurobiol Aging,2014;35(7):1778.e9-1778.e23. SCI(IF:5.153)</a:t>
            </a: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3.A Pooling Genome-Wide Association Study Combining a Pathway Analysis for Typical Sporadic Parkinson's Disease in the Han Population of Chinese Mainland. Mol Neurobiol,2016;53(7):4302-4318. SCI(IF:6.190)</a:t>
            </a: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4.The Potential Mutation of GAK Gene in the Typical Sporadic Parkinson's Disease from the Han Population of Chinese Mainland. Mol Neurobiol</a:t>
            </a:r>
            <a:r>
              <a:rPr lang="en-US" altLang="zh-CN" sz="1200" dirty="0" smtClean="0">
                <a:solidFill>
                  <a:prstClr val="black"/>
                </a:solidFill>
                <a:latin typeface="+mn-ea"/>
              </a:rPr>
              <a:t>, </a:t>
            </a: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2016;53(10):7119-7136. SCI(IF:6.190)</a:t>
            </a: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+mn-ea"/>
              </a:rPr>
              <a:t>5.Polymorphism of rs3737597 in DISC1 Gene on Chromosome 1q42.2 in sALS Patients: a Chinese Han Population Case-Control Study.Mol Neurobiol, 2017;54(5):3162-3179.  SCI(IF:6.190)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384425" y="379095"/>
            <a:ext cx="795972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广东省康复医学会神经康复专业委员会副会长、广东省保健协会老年性痴呆分会副主任委员、中国医师协会神经内科分会脑与脊髓损伤专委会常务委员、中国老年医学会神经医学分会常务委员、世界卒中组织成员、广东省医学会神经病学分会脑血管病组成员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WPS 演示</Application>
  <PresentationFormat>自定义</PresentationFormat>
  <Paragraphs>28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SY</cp:lastModifiedBy>
  <cp:revision>5</cp:revision>
  <dcterms:created xsi:type="dcterms:W3CDTF">2017-09-29T09:58:00Z</dcterms:created>
  <dcterms:modified xsi:type="dcterms:W3CDTF">2017-09-30T00:28:23Z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