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38" r:id="rId3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114" d="100"/>
          <a:sy n="114" d="100"/>
        </p:scale>
        <p:origin x="-288" y="-9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矩形 32"/>
          <p:cNvSpPr/>
          <p:nvPr/>
        </p:nvSpPr>
        <p:spPr>
          <a:xfrm>
            <a:off x="2384425" y="-2801"/>
            <a:ext cx="8242300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7171" name="图片 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352358" y="1274763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文本框 11"/>
          <p:cNvSpPr txBox="1">
            <a:spLocks noChangeArrowheads="1"/>
          </p:cNvSpPr>
          <p:nvPr/>
        </p:nvSpPr>
        <p:spPr bwMode="auto">
          <a:xfrm>
            <a:off x="2590454" y="1425837"/>
            <a:ext cx="378777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R="0" indent="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noProof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专业硕士：临床医学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173" name="文本框 12"/>
          <p:cNvSpPr txBox="1">
            <a:spLocks noChangeArrowheads="1"/>
          </p:cNvSpPr>
          <p:nvPr/>
        </p:nvSpPr>
        <p:spPr bwMode="auto">
          <a:xfrm>
            <a:off x="330200" y="4121150"/>
            <a:ext cx="2148205" cy="1196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(020) 83827812-60228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 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zenghongke@vip.163.com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174" name="文本框 13"/>
          <p:cNvSpPr txBox="1">
            <a:spLocks noChangeArrowheads="1"/>
          </p:cNvSpPr>
          <p:nvPr/>
        </p:nvSpPr>
        <p:spPr bwMode="auto">
          <a:xfrm>
            <a:off x="6764655" y="1679575"/>
            <a:ext cx="4607560" cy="38709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b="1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研究方向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endParaRPr lang="en-US" altLang="zh-CN" sz="120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高渗盐水减轻脑水肿、急危重症与颅高压、脓毒症病理生理机制和预后预测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zh-CN" altLang="en-US" sz="120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b="1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主要业绩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endParaRPr lang="en-US" altLang="zh-CN" sz="120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系列研究《高渗盐水减轻脑水肿的临床和实验研究》获2014年广东省科学技术二等奖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。负责《急诊医学国家临床重点专科建设项目》和《广州市急危重症临床医学研究与转化中心试点建设项目》各1项；培养博士研究生1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名、硕士研究生1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名，以第一作者、通讯作者发表论文60余篇，1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篇论文被SCI收录，副主编专著3部、参编4部。</a:t>
            </a:r>
            <a:endParaRPr lang="zh-CN" altLang="en-US" sz="120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担任“南方急危重症论坛”的执行主席并创办病例《争鸣与分享》交流刊物。</a:t>
            </a:r>
            <a:endParaRPr lang="zh-CN" altLang="en-US" sz="120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b="1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研究资助</a:t>
            </a:r>
            <a:r>
              <a:rPr lang="en-US" altLang="zh-CN" sz="1200" b="1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endParaRPr lang="en-US" altLang="zh-CN" sz="1200" b="1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主持国家自然基金、广东省自然科学基金及省科学计划等项目14项。近五年科研立项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个，获资助</a:t>
            </a:r>
            <a:r>
              <a:rPr lang="en-US" altLang="zh-CN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494.5</a:t>
            </a:r>
            <a:r>
              <a:rPr lang="zh-CN" altLang="en-US" sz="120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万元。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6" name="文本框 21"/>
          <p:cNvSpPr txBox="1">
            <a:spLocks noChangeArrowheads="1"/>
          </p:cNvSpPr>
          <p:nvPr/>
        </p:nvSpPr>
        <p:spPr bwMode="auto">
          <a:xfrm>
            <a:off x="2640013" y="76200"/>
            <a:ext cx="35782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indent="0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曾红科</a:t>
            </a:r>
            <a:endParaRPr kumimoji="0" lang="en-US" altLang="zh-CN" sz="2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7820025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医学博士、主任医师</a:t>
            </a:r>
            <a:endParaRPr lang="zh-CN" altLang="en-US" sz="14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教授、博士研究生导师</a:t>
            </a:r>
            <a:endParaRPr kumimoji="0" lang="en-US" altLang="zh-CN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499678" y="2398395"/>
            <a:ext cx="4330700" cy="975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1989	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湛江医学院</a:t>
            </a:r>
            <a:r>
              <a:rPr lang="en-US" altLang="zh-CN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临床医学       学士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en-US" altLang="zh-CN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2005	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暨南大学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病理生理学    硕士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2009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	</a:t>
            </a:r>
            <a:r>
              <a:rPr lang="zh-CN" altLang="en-US" sz="12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暨南大学     病理生理学    博士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180" name="文本框 17"/>
          <p:cNvSpPr txBox="1">
            <a:spLocks noChangeArrowheads="1"/>
          </p:cNvSpPr>
          <p:nvPr/>
        </p:nvSpPr>
        <p:spPr bwMode="auto">
          <a:xfrm>
            <a:off x="267335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7181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352358" y="211137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2" name="文本框 25"/>
          <p:cNvSpPr txBox="1">
            <a:spLocks noChangeArrowheads="1"/>
          </p:cNvSpPr>
          <p:nvPr/>
        </p:nvSpPr>
        <p:spPr bwMode="auto">
          <a:xfrm>
            <a:off x="2673350" y="2123440"/>
            <a:ext cx="8940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7183" name="图片 2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644017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4" name="文本框 28"/>
          <p:cNvSpPr txBox="1">
            <a:spLocks noChangeArrowheads="1"/>
          </p:cNvSpPr>
          <p:nvPr/>
        </p:nvSpPr>
        <p:spPr bwMode="auto">
          <a:xfrm>
            <a:off x="6766243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7188" name="图片 33"/>
          <p:cNvPicPr>
            <a:picLocks noChangeAspect="1"/>
          </p:cNvPicPr>
          <p:nvPr/>
        </p:nvPicPr>
        <p:blipFill>
          <a:blip r:embed="rId2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图片 35" descr="头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54025" y="1332230"/>
            <a:ext cx="1784985" cy="2704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文本框 25"/>
          <p:cNvSpPr txBox="1">
            <a:spLocks noChangeArrowheads="1"/>
          </p:cNvSpPr>
          <p:nvPr/>
        </p:nvSpPr>
        <p:spPr bwMode="auto">
          <a:xfrm>
            <a:off x="2667741" y="3316043"/>
            <a:ext cx="902811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R="0" indent="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kern="1200" cap="none" spc="0" normalizeH="0" baseline="0" noProof="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工作</a:t>
            </a:r>
            <a:r>
              <a:rPr kumimoji="0" lang="zh-CN" altLang="en-US" sz="1400" b="1" i="0" kern="1200" cap="none" spc="0" normalizeH="0" baseline="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经历</a:t>
            </a:r>
            <a:endParaRPr kumimoji="0" lang="zh-CN" altLang="en-US" sz="1400" b="1" i="0" kern="1200" cap="none" spc="0" normalizeH="0" baseline="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2562225" y="3542665"/>
            <a:ext cx="3807460" cy="141859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1997 	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急诊科副主任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1998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	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急诊科</a:t>
            </a: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2002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	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  急危重症医学部主任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                        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	   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兼急诊科主任</a:t>
            </a:r>
            <a:endParaRPr kumimoji="0" lang="zh-CN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2015 	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广东省人民医院  急危重症医学部主任</a:t>
            </a:r>
            <a:endParaRPr kumimoji="0" lang="zh-CN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                              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	   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兼重症医学科主任</a:t>
            </a:r>
            <a:endParaRPr kumimoji="0" lang="zh-CN" alt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8" name="文本框 25"/>
          <p:cNvSpPr txBox="1">
            <a:spLocks noChangeArrowheads="1"/>
          </p:cNvSpPr>
          <p:nvPr/>
        </p:nvSpPr>
        <p:spPr bwMode="auto">
          <a:xfrm>
            <a:off x="2667741" y="4951168"/>
            <a:ext cx="1071880" cy="30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marR="0" indent="0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kern="1200" cap="none" spc="0" normalizeH="0" baseline="0" noProof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现学术任职</a:t>
            </a:r>
            <a:endParaRPr kumimoji="0" lang="zh-CN" altLang="en-US" sz="1400" b="1" i="0" kern="1200" cap="none" spc="0" normalizeH="0" baseline="0" noProof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2648585" y="5269230"/>
            <a:ext cx="359473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中华医学会急诊医学分会常委兼副秘书长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indent="0"/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中国病理生理学会炎症发热感染低温专委会副主任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indent="0"/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中国卒中协会急救医学分会副主委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indent="0"/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广东省医学会急诊医学分会主委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indent="0"/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广东省医院协会</a:t>
            </a:r>
            <a:r>
              <a:rPr lang="en-US" altLang="zh-CN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ICU</a:t>
            </a:r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管理委员会主委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indent="0"/>
            <a:r>
              <a:rPr lang="en-US" altLang="zh-CN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中华急诊医学杂志</a:t>
            </a:r>
            <a:r>
              <a:rPr lang="en-US" altLang="zh-CN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1200" b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副总编</a:t>
            </a:r>
            <a:endParaRPr lang="zh-CN" altLang="en-US" sz="1200" b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  <p:pic>
        <p:nvPicPr>
          <p:cNvPr id="4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352358" y="328866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356168" y="4901565"/>
            <a:ext cx="30956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821</Words>
  <Application>WPS 演示</Application>
  <PresentationFormat>自定义</PresentationFormat>
  <Paragraphs>50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Arial Unicode MS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netuser</cp:lastModifiedBy>
  <cp:revision>376</cp:revision>
  <dcterms:created xsi:type="dcterms:W3CDTF">2015-05-04T02:17:00Z</dcterms:created>
  <dcterms:modified xsi:type="dcterms:W3CDTF">2017-06-21T03:59:39Z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