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613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050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78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97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570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15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25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86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495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84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A529-A383-4207-8BD3-159F5EF64992}" type="datetimeFigureOut">
              <a:rPr lang="zh-CN" altLang="en-US" smtClean="0"/>
              <a:t>2017/9/29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1185E-B706-49EF-B795-5B635731CB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937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4425" y="1355"/>
            <a:ext cx="8242300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7411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/>
        </p:nvSpPr>
        <p:spPr bwMode="auto">
          <a:xfrm>
            <a:off x="2678331" y="1553740"/>
            <a:ext cx="35798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专业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硕士：生物工程学</a:t>
            </a:r>
            <a:endParaRPr lang="en-US" altLang="zh-CN" sz="1200" dirty="0" smtClean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413" name="文本框 12"/>
          <p:cNvSpPr txBox="1">
            <a:spLocks noChangeArrowheads="1"/>
          </p:cNvSpPr>
          <p:nvPr/>
        </p:nvSpPr>
        <p:spPr bwMode="auto">
          <a:xfrm>
            <a:off x="330200" y="4103224"/>
            <a:ext cx="1920875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(20)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83827812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yuan821007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@126.com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7414" name="文本框 13"/>
          <p:cNvSpPr txBox="1">
            <a:spLocks noChangeArrowheads="1"/>
          </p:cNvSpPr>
          <p:nvPr/>
        </p:nvSpPr>
        <p:spPr bwMode="auto">
          <a:xfrm>
            <a:off x="6846888" y="1679575"/>
            <a:ext cx="4630879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胃肠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肿瘤大数据库的建设及与应用、胃肠肿瘤规范化治疗、胃肠肿瘤术后快速康复治疗（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ERAS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）、腹腔镜微创手术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治疗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主要业绩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发表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论文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40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多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篇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，其中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SCI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论文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9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篇，内容涵括了基础、临床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内容。主编专著有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腹腔镜胃肠手术笔记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》《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胃肠外科加速康复实战笔记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，参编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结直肠癌规范化诊疗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——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国际进展与中国实践荟萃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。培养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硕士研究生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7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名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。</a:t>
            </a: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先后主持省部级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科研项目六项，参与多项胃癌、结直肠癌的国家级和省级研究课题，获卫生部二等奖一项，参加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MASCOT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AVANT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ASCOLT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等多个国际多中心临床研究，担任国内两项多中心临床试验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PI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单位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秘书。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7415" name="文本框 16"/>
          <p:cNvSpPr txBox="1">
            <a:spLocks noChangeArrowheads="1"/>
          </p:cNvSpPr>
          <p:nvPr/>
        </p:nvSpPr>
        <p:spPr bwMode="auto">
          <a:xfrm>
            <a:off x="2644775" y="4016375"/>
            <a:ext cx="3589338" cy="18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现任中国医师协会肿瘤外科分会青委会副主任委员，广东省抗癌协会胃癌青年委员会主任委员，广东省医疗行业协会结直肠肛门外科管理分会副主任委员，广东省医学会消化道肿瘤分会副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主任委员等职。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中国普通外科杂志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》《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中华消化外科杂志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》《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中华胃肠外科杂志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》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编委，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《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中华外科杂志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》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特约通讯员。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2014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年广东省五四青年奖章获得者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。获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2013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CSCO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演讲比赛全国总冠军，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/>
        </p:nvSpPr>
        <p:spPr bwMode="auto">
          <a:xfrm>
            <a:off x="2640013" y="76200"/>
            <a:ext cx="3579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李  勇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525145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副主任医师</a:t>
            </a:r>
            <a:r>
              <a:rPr kumimoji="0" lang="zh-CN" altLang="en-US" sz="1400" b="1" i="0" u="none" strike="noStrike" kern="1200" cap="none" spc="12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副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教授 硕士研究生导师</a:t>
            </a:r>
            <a:endParaRPr kumimoji="0" lang="en-US" altLang="zh-CN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广东省人民医院普通外科副主任</a:t>
            </a:r>
            <a:r>
              <a:rPr kumimoji="0" lang="zh-CN" altLang="en-US" sz="1400" b="1" i="0" u="none" strike="noStrike" kern="1200" cap="none" spc="12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普外一区主任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6088" y="0"/>
            <a:ext cx="1804987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20" name="矩形 2"/>
          <p:cNvSpPr>
            <a:spLocks noChangeArrowheads="1"/>
          </p:cNvSpPr>
          <p:nvPr/>
        </p:nvSpPr>
        <p:spPr bwMode="auto">
          <a:xfrm>
            <a:off x="2644775" y="2517775"/>
            <a:ext cx="371475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1998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山东大学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      临床医学学士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2003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中山大学          微创外科学硕士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2006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中山大学          肿瘤学博士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/>
        </p:nvSpPr>
        <p:spPr bwMode="auto">
          <a:xfrm>
            <a:off x="2808288" y="1300163"/>
            <a:ext cx="1441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17422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211137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/>
        </p:nvSpPr>
        <p:spPr bwMode="auto">
          <a:xfrm>
            <a:off x="2808288" y="2136775"/>
            <a:ext cx="1441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教育与工作经历</a:t>
            </a:r>
          </a:p>
        </p:txBody>
      </p:sp>
      <p:pic>
        <p:nvPicPr>
          <p:cNvPr id="17424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pic>
        <p:nvPicPr>
          <p:cNvPr id="17427" name="图片 24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52" y="1274763"/>
            <a:ext cx="1814858" cy="272228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03"/>
          <a:stretch/>
        </p:blipFill>
        <p:spPr>
          <a:xfrm>
            <a:off x="7038975" y="4090935"/>
            <a:ext cx="4009498" cy="2483135"/>
          </a:xfrm>
          <a:prstGeom prst="rect">
            <a:avLst/>
          </a:prstGeom>
        </p:spPr>
      </p:pic>
      <p:pic>
        <p:nvPicPr>
          <p:cNvPr id="22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3598122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文本框 25"/>
          <p:cNvSpPr txBox="1">
            <a:spLocks noChangeArrowheads="1"/>
          </p:cNvSpPr>
          <p:nvPr/>
        </p:nvSpPr>
        <p:spPr bwMode="auto">
          <a:xfrm>
            <a:off x="2808288" y="3623522"/>
            <a:ext cx="12618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学术团体任职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95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宽屏</PresentationFormat>
  <Paragraphs>18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</vt:vector>
  </TitlesOfParts>
  <Company>Sky123.Org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AutoBVT</dc:creator>
  <cp:lastModifiedBy>AutoBVT</cp:lastModifiedBy>
  <cp:revision>1</cp:revision>
  <dcterms:created xsi:type="dcterms:W3CDTF">2017-09-28T16:35:52Z</dcterms:created>
  <dcterms:modified xsi:type="dcterms:W3CDTF">2017-09-28T16:36:35Z</dcterms:modified>
</cp:coreProperties>
</file>