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450" r:id="rId2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3203" autoAdjust="0"/>
  </p:normalViewPr>
  <p:slideViewPr>
    <p:cSldViewPr snapToGrid="0">
      <p:cViewPr varScale="1">
        <p:scale>
          <a:sx n="70" d="100"/>
          <a:sy n="70" d="100"/>
        </p:scale>
        <p:origin x="528" y="78"/>
      </p:cViewPr>
      <p:guideLst>
        <p:guide orient="horz" pos="2160"/>
        <p:guide pos="38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2345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  <a:t>2017-09-29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2838" y="1355"/>
            <a:ext cx="8243887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8436" name="图片 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1274763"/>
            <a:ext cx="30956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18437" name="文本框 11"/>
          <p:cNvSpPr txBox="1">
            <a:spLocks noChangeArrowheads="1"/>
          </p:cNvSpPr>
          <p:nvPr/>
        </p:nvSpPr>
        <p:spPr bwMode="auto">
          <a:xfrm>
            <a:off x="2640587" y="1633831"/>
            <a:ext cx="3573462" cy="533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学术硕士：临床医学专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</a:t>
            </a:r>
            <a:endParaRPr lang="zh-CN" altLang="en-US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学术硕士：生物医学工程专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业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38" name="文本框 12"/>
          <p:cNvSpPr txBox="1">
            <a:spLocks noChangeArrowheads="1"/>
          </p:cNvSpPr>
          <p:nvPr/>
        </p:nvSpPr>
        <p:spPr bwMode="auto">
          <a:xfrm>
            <a:off x="328295" y="4141470"/>
            <a:ext cx="2170430" cy="1196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Tel: </a:t>
            </a:r>
            <a:r>
              <a:rPr lang="en-US" altLang="zh-CN" sz="12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13808819770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Email: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xinlingliang_ggh</a:t>
            </a:r>
            <a:r>
              <a:rPr lang="en-US" altLang="zh-CN" sz="12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@163.com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39" name="文本框 13"/>
          <p:cNvSpPr txBox="1">
            <a:spLocks noChangeArrowheads="1"/>
          </p:cNvSpPr>
          <p:nvPr/>
        </p:nvSpPr>
        <p:spPr bwMode="auto">
          <a:xfrm>
            <a:off x="6731000" y="1636400"/>
            <a:ext cx="4770437" cy="201901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研究方向</a:t>
            </a: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r>
              <a:rPr kumimoji="0" lang="en-US" altLang="zh-CN" sz="12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1.</a:t>
            </a:r>
            <a:r>
              <a:rPr kumimoji="0" lang="zh-CN" altLang="en-US" sz="12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急性肾损伤基础及临床研究；2. 代谢性肾病的生物学标志物及相关研究；3. 血液净化生物材料的研发及临床转化。</a:t>
            </a:r>
            <a:endParaRPr kumimoji="0" lang="en-US" altLang="zh-CN" sz="12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要业绩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 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Kidney Int 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等国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际顶级期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刊发表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SCI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论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文</a:t>
            </a:r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40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余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篇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；是Biomarkers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Journal of Cardiothoracic Surgery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Hong Kong J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Nephrology等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杂志审稿专家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获国家级专利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获广东省科技进步二等奖一项、三等奖两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项；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编专著</a:t>
            </a:r>
            <a:r>
              <a:rPr lang="en-US" altLang="zh-CN" sz="12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《</a:t>
            </a:r>
            <a:r>
              <a:rPr lang="zh-CN" altLang="en-US" sz="12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医院获得性急性肾损</a:t>
            </a:r>
            <a:r>
              <a:rPr lang="zh-CN" altLang="en-US" sz="12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伤</a:t>
            </a:r>
            <a:r>
              <a:rPr lang="en-US" altLang="zh-CN" sz="12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》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研究资助</a:t>
            </a:r>
            <a:r>
              <a:rPr kumimoji="0" lang="en-US" altLang="zh-CN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持国家自然科学基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项、广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州市科技计划项目（重点项目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项，参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"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十二五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"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国家科技支撑计划</a:t>
            </a:r>
            <a:r>
              <a:rPr lang="en-US" altLang="zh-CN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项。</a:t>
            </a:r>
            <a:endParaRPr lang="zh-CN" altLang="en-US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4425" y="663801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07468" y="23234"/>
            <a:ext cx="6887445" cy="698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梁馨苓  </a:t>
            </a:r>
            <a:endParaRPr kumimoji="0" lang="en-US" altLang="zh-CN" sz="2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</a:t>
            </a: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任医师、硕士生导师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07468" y="680571"/>
            <a:ext cx="7794625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eaLnBrk="1" hangingPunct="1">
              <a:defRPr/>
            </a:pPr>
            <a:r>
              <a:rPr lang="zh-CN" altLang="en-US" sz="1400" b="1" spc="12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广东省人民医院肾内科行政主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500" y="0"/>
            <a:ext cx="1806575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444" name="矩形 2"/>
          <p:cNvSpPr>
            <a:spLocks noChangeArrowheads="1"/>
          </p:cNvSpPr>
          <p:nvPr/>
        </p:nvSpPr>
        <p:spPr bwMode="auto">
          <a:xfrm>
            <a:off x="2525713" y="2816543"/>
            <a:ext cx="4369814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 eaLnBrk="1" hangingPunct="1">
              <a:defRPr/>
            </a:pPr>
            <a:r>
              <a:rPr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1985/9–1991/6  </a:t>
            </a:r>
            <a:r>
              <a:rPr 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sz="1200" dirty="0" err="1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中山大学，临床医学</a:t>
            </a:r>
            <a:r>
              <a:rPr 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1200" dirty="0" err="1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学士</a:t>
            </a:r>
            <a:endParaRPr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defRPr/>
            </a:pPr>
            <a:r>
              <a:rPr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199</a:t>
            </a:r>
            <a:r>
              <a:rPr 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/9–200</a:t>
            </a:r>
            <a:r>
              <a:rPr 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/6  </a:t>
            </a:r>
            <a:r>
              <a:rPr 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sz="1200" dirty="0" err="1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中山大学</a:t>
            </a:r>
            <a:r>
              <a:rPr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生物化学与分子生物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 硕士</a:t>
            </a:r>
            <a:endParaRPr 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2007/9–2010/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南方医科大学，内科学（肾脏病学）博士</a:t>
            </a:r>
          </a:p>
          <a:p>
            <a:pPr lvl="0" eaLnBrk="1" hangingPunct="1"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6/1-2006/12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美国哈佛医学院麻省总医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院高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级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访问学者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  <a:sym typeface="+mn-ea"/>
            </a:endParaRPr>
          </a:p>
        </p:txBody>
      </p:sp>
      <p:sp>
        <p:nvSpPr>
          <p:cNvPr id="18445" name="文本框 17"/>
          <p:cNvSpPr txBox="1">
            <a:spLocks noChangeArrowheads="1"/>
          </p:cNvSpPr>
          <p:nvPr/>
        </p:nvSpPr>
        <p:spPr bwMode="auto">
          <a:xfrm>
            <a:off x="2806700" y="1300163"/>
            <a:ext cx="144145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招生专业与类型</a:t>
            </a:r>
          </a:p>
        </p:txBody>
      </p:sp>
      <p:pic>
        <p:nvPicPr>
          <p:cNvPr id="18446" name="图片 24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498628" y="2432001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文本框 25"/>
          <p:cNvSpPr txBox="1">
            <a:spLocks noChangeArrowheads="1"/>
          </p:cNvSpPr>
          <p:nvPr/>
        </p:nvSpPr>
        <p:spPr bwMode="auto">
          <a:xfrm>
            <a:off x="2835532" y="2458250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教育经历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8448" name="图片 2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673100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9" name="文本框 28"/>
          <p:cNvSpPr txBox="1">
            <a:spLocks noChangeArrowheads="1"/>
          </p:cNvSpPr>
          <p:nvPr/>
        </p:nvSpPr>
        <p:spPr bwMode="auto">
          <a:xfrm>
            <a:off x="7011988" y="1300163"/>
            <a:ext cx="90170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</a:p>
        </p:txBody>
      </p:sp>
      <p:pic>
        <p:nvPicPr>
          <p:cNvPr id="18451" name="图片 32"/>
          <p:cNvPicPr>
            <a:picLocks noChangeAspect="1"/>
          </p:cNvPicPr>
          <p:nvPr/>
        </p:nvPicPr>
        <p:blipFill>
          <a:blip r:embed="rId3"/>
          <a:srcRect l="9991" r="8128"/>
          <a:stretch>
            <a:fillRect/>
          </a:stretch>
        </p:blipFill>
        <p:spPr bwMode="auto">
          <a:xfrm>
            <a:off x="10810875" y="85725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图片 2" descr="短发眼镜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295" y="1275080"/>
            <a:ext cx="2124075" cy="2851150"/>
          </a:xfrm>
          <a:prstGeom prst="rect">
            <a:avLst/>
          </a:prstGeom>
        </p:spPr>
      </p:pic>
      <p:pic>
        <p:nvPicPr>
          <p:cNvPr id="4" name="图片 24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498725" y="3921760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本框 25"/>
          <p:cNvSpPr txBox="1">
            <a:spLocks noChangeArrowheads="1"/>
          </p:cNvSpPr>
          <p:nvPr/>
        </p:nvSpPr>
        <p:spPr bwMode="auto">
          <a:xfrm>
            <a:off x="2806957" y="3947960"/>
            <a:ext cx="5384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任职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642235" y="4280535"/>
            <a:ext cx="39331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中国医师协会肾脏病分会全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国常委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 eaLnBrk="1" hangingPunct="1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中国医院协会血液净化中心管理分会委员</a:t>
            </a:r>
          </a:p>
          <a:p>
            <a:pPr algn="l" eaLnBrk="1" hangingPunct="1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广东省医学会肾脏病分会副主任委员</a:t>
            </a:r>
          </a:p>
          <a:p>
            <a:pPr algn="l" eaLnBrk="1" hangingPunct="1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广东省医院协会血液净化管理委员会副主任委员</a:t>
            </a:r>
          </a:p>
          <a:p>
            <a:pPr algn="l" eaLnBrk="1" hangingPunct="1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广东省血液净化质控中心副主任</a:t>
            </a:r>
          </a:p>
          <a:p>
            <a:pPr algn="l" eaLnBrk="1" hangingPunct="1"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广东省转化医学学会理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事</a:t>
            </a:r>
            <a:endParaRPr lang="en-US" altLang="zh-CN" sz="12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1200" dirty="0">
                <a:latin typeface="黑体" panose="02010609060101010101" pitchFamily="49" charset="-122"/>
                <a:ea typeface="黑体" panose="02010609060101010101" pitchFamily="49" charset="-122"/>
              </a:rPr>
              <a:t>2017</a:t>
            </a:r>
            <a:r>
              <a:rPr lang="zh-CN" altLang="en-US" sz="1200" dirty="0">
                <a:latin typeface="黑体" panose="02010609060101010101" pitchFamily="49" charset="-122"/>
                <a:ea typeface="黑体" panose="02010609060101010101" pitchFamily="49" charset="-122"/>
              </a:rPr>
              <a:t>年百千万人</a:t>
            </a:r>
            <a:r>
              <a:rPr lang="zh-CN" altLang="en-US" sz="1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才工程国</a:t>
            </a:r>
            <a:r>
              <a:rPr lang="zh-CN" altLang="en-US" sz="1200" dirty="0">
                <a:latin typeface="黑体" panose="02010609060101010101" pitchFamily="49" charset="-122"/>
                <a:ea typeface="黑体" panose="02010609060101010101" pitchFamily="49" charset="-122"/>
              </a:rPr>
              <a:t>家级人选候选人</a:t>
            </a:r>
            <a:endParaRPr lang="en-US" altLang="zh-CN" sz="1200" kern="1200" dirty="0"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515" y="3756395"/>
            <a:ext cx="4228487" cy="27067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453</Words>
  <Application>Microsoft Office PowerPoint</Application>
  <PresentationFormat>宽屏</PresentationFormat>
  <Paragraphs>26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黑体</vt:lpstr>
      <vt:lpstr>宋体</vt:lpstr>
      <vt:lpstr>微软雅黑</vt:lpstr>
      <vt:lpstr>Arial</vt:lpstr>
      <vt:lpstr>Calibri</vt:lpstr>
      <vt:lpstr>Calibri Light</vt:lpstr>
      <vt:lpstr>1_Office 主题</vt:lpstr>
      <vt:lpstr>PowerPoint 演示文稿</vt:lpstr>
    </vt:vector>
  </TitlesOfParts>
  <Company>zsb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DW</cp:lastModifiedBy>
  <cp:revision>379</cp:revision>
  <dcterms:created xsi:type="dcterms:W3CDTF">2015-05-04T02:17:00Z</dcterms:created>
  <dcterms:modified xsi:type="dcterms:W3CDTF">2017-09-29T10:30:57Z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2052-10.1.0.6489</vt:lpwstr>
  </property>
</Properties>
</file>