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449" r:id="rId4"/>
    <p:sldId id="432" r:id="rId5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234" autoAdjust="0"/>
    <p:restoredTop sz="93203" autoAdjust="0"/>
  </p:normalViewPr>
  <p:slideViewPr>
    <p:cSldViewPr snapToGrid="0">
      <p:cViewPr varScale="1">
        <p:scale>
          <a:sx n="114" d="100"/>
          <a:sy n="114" d="100"/>
        </p:scale>
        <p:origin x="-28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8A74C-4DD2-4115-84CC-72AB077C21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9D7C0-0C34-4F73-A837-56B7549550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2.jpeg"/><Relationship Id="rId1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请导师们参照下列导师的个人页面整理提交本人的信息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板块之类的不建议更换，导师只需更换成本人的信息即可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zh-CN" altLang="en-US" dirty="0" smtClean="0">
                <a:solidFill>
                  <a:srgbClr val="FF0000"/>
                </a:solidFill>
              </a:rPr>
              <a:t>内容体现在一个页面内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事关本人招生，请各位导师们高度重视，按时提交到学院研究生教务员处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文件名：</a:t>
            </a:r>
            <a:r>
              <a:rPr lang="en-US" altLang="zh-CN" dirty="0" err="1" smtClean="0">
                <a:solidFill>
                  <a:srgbClr val="FF0000"/>
                </a:solidFill>
              </a:rPr>
              <a:t>xxxx</a:t>
            </a:r>
            <a:r>
              <a:rPr lang="zh-CN" altLang="en-US" dirty="0" smtClean="0">
                <a:solidFill>
                  <a:srgbClr val="FF0000"/>
                </a:solidFill>
              </a:rPr>
              <a:t>学院</a:t>
            </a:r>
            <a:r>
              <a:rPr lang="en-US" altLang="zh-CN" dirty="0" smtClean="0">
                <a:solidFill>
                  <a:srgbClr val="FF0000"/>
                </a:solidFill>
              </a:rPr>
              <a:t>xxx</a:t>
            </a:r>
            <a:r>
              <a:rPr lang="zh-CN" altLang="en-US" dirty="0" smtClean="0">
                <a:solidFill>
                  <a:srgbClr val="FF0000"/>
                </a:solidFill>
              </a:rPr>
              <a:t>导师简介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r>
              <a:rPr lang="en-US" altLang="zh-CN" dirty="0" err="1" smtClean="0">
                <a:solidFill>
                  <a:srgbClr val="FF0000"/>
                </a:solidFill>
              </a:rPr>
              <a:t>pptx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838" y="1355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436" name="图片 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文本框 11"/>
          <p:cNvSpPr txBox="1">
            <a:spLocks noChangeArrowheads="1"/>
          </p:cNvSpPr>
          <p:nvPr/>
        </p:nvSpPr>
        <p:spPr bwMode="auto">
          <a:xfrm>
            <a:off x="2646363" y="1649413"/>
            <a:ext cx="3573462" cy="3124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学术型硕士：神经病学  神经变性疾病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8" name="文本框 12"/>
          <p:cNvSpPr txBox="1">
            <a:spLocks noChangeArrowheads="1"/>
          </p:cNvSpPr>
          <p:nvPr/>
        </p:nvSpPr>
        <p:spPr bwMode="auto">
          <a:xfrm>
            <a:off x="111182" y="3949322"/>
            <a:ext cx="2397125" cy="9787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Tel: 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13710802764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Email:13710802764@126.com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39" name="文本框 13"/>
          <p:cNvSpPr txBox="1">
            <a:spLocks noChangeArrowheads="1"/>
          </p:cNvSpPr>
          <p:nvPr/>
        </p:nvSpPr>
        <p:spPr bwMode="auto">
          <a:xfrm>
            <a:off x="6846888" y="1600199"/>
            <a:ext cx="4704752" cy="313624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研究方向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：帕金森病发病机制及功能影像学研究，运动障碍病肉毒毒素注射治疗及重复经颅磁刺激治疗参数选择研究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主要业绩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年来作为第一作者或通讯作者发表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篇</a:t>
            </a:r>
            <a:r>
              <a:rPr lang="zh-CN" altLang="en-US" sz="12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，主 编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专著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部，参编专著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部。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获得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2013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度优秀带教老师，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年度优秀教学二等奖。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年获得南方医科大学青年教师（非直属医院组）本科教学竞赛一等奖，获得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2015-2016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年度中山大学优秀兼职教师 。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: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</a:t>
            </a:r>
            <a:r>
              <a:rPr lang="en-US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年来，承担广州市科技计划项目、广东省自然项目、广东省医学科研基金各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项，作为主要完成人参与国家自然科学基金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项、国家重点研发计划慢病专项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40013" y="76200"/>
            <a:ext cx="6887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000" b="1" dirty="0" smtClean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王丽敏  副教授</a:t>
            </a:r>
            <a:r>
              <a:rPr kumimoji="0" lang="zh-CN" altLang="en-US" sz="14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、硕士研究生导师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466363" y="519113"/>
            <a:ext cx="817087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12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中国医师协会康复委员会委员，广东省中西医结合学会帕金森病及运动障碍委员会副主任委员，广东省保健协会抗衰老及脑变性病防治峰会副主任委员，广东省医学会帕金森病及运动障碍学组委员</a:t>
            </a:r>
            <a:endParaRPr kumimoji="0" lang="zh-CN" altLang="en-US" sz="12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44" name="矩形 2"/>
          <p:cNvSpPr>
            <a:spLocks noChangeArrowheads="1"/>
          </p:cNvSpPr>
          <p:nvPr/>
        </p:nvSpPr>
        <p:spPr bwMode="auto">
          <a:xfrm>
            <a:off x="2603500" y="2884488"/>
            <a:ext cx="3571875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1995.09-2000.07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河南医科大学  学士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学位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2000</a:t>
            </a:r>
            <a:r>
              <a:rPr kumimoji="0" lang="en-US" altLang="zh-CN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.09-2003.06   </a:t>
            </a:r>
            <a:r>
              <a:rPr kumimoji="0" lang="zh-CN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中山大学   硕士学位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45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招生专业与类型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8446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517775" y="2535238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文本框 25"/>
          <p:cNvSpPr txBox="1">
            <a:spLocks noChangeArrowheads="1"/>
          </p:cNvSpPr>
          <p:nvPr/>
        </p:nvSpPr>
        <p:spPr bwMode="auto">
          <a:xfrm>
            <a:off x="2865875" y="2543860"/>
            <a:ext cx="903287" cy="307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教育经历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8448" name="图片 27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9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科研工作</a:t>
            </a:r>
            <a:endParaRPr kumimoji="0" lang="zh-CN" alt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8450" name="矩形 31"/>
          <p:cNvSpPr>
            <a:spLocks noChangeArrowheads="1"/>
          </p:cNvSpPr>
          <p:nvPr/>
        </p:nvSpPr>
        <p:spPr bwMode="auto">
          <a:xfrm>
            <a:off x="2551113" y="4192588"/>
            <a:ext cx="3707074" cy="18281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      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2003.7-2006.12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广东省人民医院 住院医师 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2006.12-2011.12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广东省人民医院 主治医师</a:t>
            </a:r>
            <a:endParaRPr lang="zh-CN" altLang="en-US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2011.12-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至今         广东省人民医院  副主任医师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南方医科大学   副教授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2016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           取得主任医师资格  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</a:t>
            </a:r>
            <a:endParaRPr lang="en-US" altLang="zh-CN" sz="12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eaLnBrk="1" hangingPunct="1">
              <a:lnSpc>
                <a:spcPct val="120000"/>
              </a:lnSpc>
              <a:defRPr/>
            </a:pPr>
            <a:endParaRPr lang="zh-CN" altLang="en-US" sz="12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" name="图片 24"/>
          <p:cNvPicPr>
            <a:picLocks noChangeAspect="1"/>
          </p:cNvPicPr>
          <p:nvPr/>
        </p:nvPicPr>
        <p:blipFill>
          <a:blip r:embed="rId1"/>
          <a:srcRect t="3896" r="91544" b="3088"/>
          <a:stretch>
            <a:fillRect/>
          </a:stretch>
        </p:blipFill>
        <p:spPr bwMode="auto">
          <a:xfrm>
            <a:off x="2502395" y="3778207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文本框 25"/>
          <p:cNvSpPr txBox="1">
            <a:spLocks noChangeArrowheads="1"/>
          </p:cNvSpPr>
          <p:nvPr/>
        </p:nvSpPr>
        <p:spPr bwMode="auto">
          <a:xfrm>
            <a:off x="2942775" y="3795218"/>
            <a:ext cx="902811" cy="3077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14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工作经历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1026" name="Picture 2" descr="E:\王丽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472" y="1420130"/>
            <a:ext cx="1701106" cy="2187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827</Words>
  <Application>WPS 演示</Application>
  <PresentationFormat>自定义</PresentationFormat>
  <Paragraphs>43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Calibri Light</vt:lpstr>
      <vt:lpstr>Calibri</vt:lpstr>
      <vt:lpstr>微软雅黑</vt:lpstr>
      <vt:lpstr>Arial Unicode MS</vt:lpstr>
      <vt:lpstr>4_Office 主题</vt:lpstr>
      <vt:lpstr>1_Office 主题</vt:lpstr>
      <vt:lpstr>PowerPoint 演示文稿</vt:lpstr>
      <vt:lpstr>PowerPoint 演示文稿</vt:lpstr>
    </vt:vector>
  </TitlesOfParts>
  <Company>zsb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netuser</cp:lastModifiedBy>
  <cp:revision>517</cp:revision>
  <dcterms:created xsi:type="dcterms:W3CDTF">2015-05-04T02:17:00Z</dcterms:created>
  <dcterms:modified xsi:type="dcterms:W3CDTF">2017-09-30T03:11:19Z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2052-10.1.0.6748</vt:lpwstr>
  </property>
</Properties>
</file>