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449" r:id="rId4"/>
    <p:sldId id="432" r:id="rId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46D0A"/>
    <a:srgbClr val="C0504E"/>
    <a:srgbClr val="FBCB29"/>
    <a:srgbClr val="14007C"/>
    <a:srgbClr val="44546A"/>
    <a:srgbClr val="130179"/>
    <a:srgbClr val="00B0F0"/>
    <a:srgbClr val="376092"/>
    <a:srgbClr val="082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3203" autoAdjust="0"/>
  </p:normalViewPr>
  <p:slideViewPr>
    <p:cSldViewPr snapToGrid="0">
      <p:cViewPr varScale="1">
        <p:scale>
          <a:sx n="70" d="100"/>
          <a:sy n="70" d="100"/>
        </p:scale>
        <p:origin x="-6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A1E5227-7275-4FAD-8045-5E43A9DEFCA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6E862D0-2B7E-4F25-9618-F4C0670918B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6F45-E083-45A9-9A6B-F6CDDC2C82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5FA5-EDB1-42CD-BF72-1C7D4EBDC7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62C23-345D-44BA-9873-485B083792F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7687-9F5E-4B46-BAEA-E23AC4DDB6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4F18-3938-4E13-B927-7798DD9FD7B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1A120-3D30-41F1-B03E-502B2F05C1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569B-A46B-4872-9EC9-3296FBD3A6E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7866F-E29A-4A00-A847-A672E15A44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466B-DD87-40D4-B0FE-BB5C485E508D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165E-1336-4D80-AC76-8081BF0860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A68D-5A5C-4615-A62C-E76333AA6C3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4DFB-9F71-4253-B181-799F24ADE6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D48D-870A-4D6D-A293-5C0395159A6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84B7-AF27-41F2-AD3D-F487325942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D8AE-447F-41DF-B03B-8F5694AC8DA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30B6E-8D7E-436B-9C9C-85BF57C7B9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64B5D-0EF7-4BD0-A3B7-74A07467ACB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29F2-03A4-4924-AF89-AE14A5A723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620C-F03E-4C66-93D2-ACB1EC2326C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8786-88AB-4F8F-A871-61C6C2A1B3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C00E-339D-4670-B3B2-0AA7BEF3997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991A-197C-43AC-A8B5-DD63DFE825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A74C-4DD2-4115-84CC-72AB077C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9D7C0-0C34-4F73-A837-56B754955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C2E812-9B47-4810-A781-F539584DA1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93D6728-958F-4F11-A0FE-129E9BD88B4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请导师们参照下列导师的个人页面整理提交本人的信息</a:t>
            </a:r>
            <a:r>
              <a:rPr lang="en-US" altLang="zh-CN" dirty="0" smtClean="0">
                <a:solidFill>
                  <a:srgbClr val="FF0000"/>
                </a:solidFill>
              </a:rPr>
              <a:t>,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板块之类的不建议更换，导师只需更换成本人的信息即可</a:t>
            </a:r>
            <a:r>
              <a:rPr lang="en-US" altLang="zh-CN" dirty="0" smtClean="0">
                <a:solidFill>
                  <a:srgbClr val="FF0000"/>
                </a:solidFill>
              </a:rPr>
              <a:t>,</a:t>
            </a:r>
            <a:r>
              <a:rPr lang="zh-CN" altLang="en-US" dirty="0" smtClean="0">
                <a:solidFill>
                  <a:srgbClr val="FF0000"/>
                </a:solidFill>
              </a:rPr>
              <a:t>内容体现在一个页面内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事关本人招生，请各位导师们高度重视，按时提交到学院研究生教务员处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文件名：</a:t>
            </a:r>
            <a:r>
              <a:rPr lang="en-US" altLang="zh-CN" dirty="0" err="1" smtClean="0">
                <a:solidFill>
                  <a:srgbClr val="FF0000"/>
                </a:solidFill>
              </a:rPr>
              <a:t>xxxx</a:t>
            </a:r>
            <a:r>
              <a:rPr lang="zh-CN" altLang="en-US" dirty="0" smtClean="0">
                <a:solidFill>
                  <a:srgbClr val="FF0000"/>
                </a:solidFill>
              </a:rPr>
              <a:t>学院</a:t>
            </a:r>
            <a:r>
              <a:rPr lang="en-US" altLang="zh-CN" dirty="0" smtClean="0">
                <a:solidFill>
                  <a:srgbClr val="FF0000"/>
                </a:solidFill>
              </a:rPr>
              <a:t>xxx</a:t>
            </a:r>
            <a:r>
              <a:rPr lang="zh-CN" altLang="en-US" dirty="0" smtClean="0">
                <a:solidFill>
                  <a:srgbClr val="FF0000"/>
                </a:solidFill>
              </a:rPr>
              <a:t>导师简介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r>
              <a:rPr lang="en-US" altLang="zh-CN" dirty="0" err="1" smtClean="0">
                <a:solidFill>
                  <a:srgbClr val="FF0000"/>
                </a:solidFill>
              </a:rPr>
              <a:t>pptx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82838" y="1355"/>
            <a:ext cx="8243887" cy="1096963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436" name="图片 7"/>
          <p:cNvPicPr>
            <a:picLocks noChangeAspect="1"/>
          </p:cNvPicPr>
          <p:nvPr/>
        </p:nvPicPr>
        <p:blipFill>
          <a:blip r:embed="rId1" cstate="print"/>
          <a:srcRect t="3896" r="91544" b="3088"/>
          <a:stretch>
            <a:fillRect/>
          </a:stretch>
        </p:blipFill>
        <p:spPr bwMode="auto">
          <a:xfrm>
            <a:off x="2525713" y="1274763"/>
            <a:ext cx="309562" cy="358775"/>
          </a:xfrm>
          <a:prstGeom prst="rect">
            <a:avLst/>
          </a:prstGeom>
          <a:solidFill>
            <a:srgbClr val="F18D00"/>
          </a:solidFill>
          <a:ln w="9525">
            <a:noFill/>
            <a:miter lim="800000"/>
            <a:headEnd/>
            <a:tailEnd/>
          </a:ln>
        </p:spPr>
      </p:pic>
      <p:sp>
        <p:nvSpPr>
          <p:cNvPr id="18437" name="文本框 11"/>
          <p:cNvSpPr txBox="1">
            <a:spLocks noChangeArrowheads="1"/>
          </p:cNvSpPr>
          <p:nvPr/>
        </p:nvSpPr>
        <p:spPr bwMode="auto">
          <a:xfrm>
            <a:off x="2646363" y="1649413"/>
            <a:ext cx="3573462" cy="295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学术硕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士：临床医学专业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38" name="文本框 12"/>
          <p:cNvSpPr txBox="1">
            <a:spLocks noChangeArrowheads="1"/>
          </p:cNvSpPr>
          <p:nvPr/>
        </p:nvSpPr>
        <p:spPr bwMode="auto">
          <a:xfrm>
            <a:off x="318779" y="4196734"/>
            <a:ext cx="2096874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Tel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13724893386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Email: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vvsquare@163.com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39" name="文本框 13"/>
          <p:cNvSpPr txBox="1">
            <a:spLocks noChangeArrowheads="1"/>
          </p:cNvSpPr>
          <p:nvPr/>
        </p:nvSpPr>
        <p:spPr bwMode="auto">
          <a:xfrm>
            <a:off x="6578222" y="1600200"/>
            <a:ext cx="4913192" cy="2240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研究方向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心律失常的临床和基础研究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主要业绩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：以第一作者发表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SCI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收录论文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篇，发表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核心期刊收录论文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篇；以共同作者发表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SCI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收录论文及核心期刊收录论文多篇。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参与多项国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际多中心临床研究，包括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ROCKET-AF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ENGAGE-AF TIMI 48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ARISTOTLE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PAUSE-SCD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等；参与十二五和十三五国家科技支撑计划项目研究。熟悉常见心血管疾病的诊治和心血管重症处理，擅长快速型心律失常的射频消融术和起搏器、植入式心律转复除颤器的植入术。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研究资助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 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先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后主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持广东省医学科研基金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项、广东省自然科学基金项目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项，主要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  <a:r>
              <a:rPr lang="zh-CN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广东省省级科技计划项目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84425" y="6556375"/>
            <a:ext cx="9232900" cy="182563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26366" y="68240"/>
            <a:ext cx="6887445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spc="12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魏薇  </a:t>
            </a:r>
            <a:endParaRPr lang="en-US" altLang="zh-CN" b="1" spc="12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spc="12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副主任医师</a:t>
            </a:r>
            <a:r>
              <a:rPr kumimoji="0" lang="zh-CN" altLang="en-US" b="1" i="0" u="none" strike="noStrike" kern="1200" cap="none" spc="1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、硕</a:t>
            </a:r>
            <a:r>
              <a:rPr kumimoji="0" lang="zh-CN" altLang="en-US" b="1" i="0" u="none" strike="noStrike" kern="1200" cap="none" spc="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士</a:t>
            </a:r>
            <a:r>
              <a:rPr kumimoji="0" lang="zh-CN" altLang="en-US" b="1" i="0" u="none" strike="noStrike" kern="1200" cap="none" spc="1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生导师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4500" y="0"/>
            <a:ext cx="1806575" cy="1101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44" name="矩形 2"/>
          <p:cNvSpPr>
            <a:spLocks noChangeArrowheads="1"/>
          </p:cNvSpPr>
          <p:nvPr/>
        </p:nvSpPr>
        <p:spPr bwMode="auto">
          <a:xfrm>
            <a:off x="2603500" y="2761656"/>
            <a:ext cx="3865539" cy="16435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1998.09-2005.06  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中山大学中山医学院，心血管内科学，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七年一贯制硕士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2012.09-2015.06  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广东省心血管病研究</a:t>
            </a: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所，博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士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2005.06-2009.11  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广东省人民医院心内科，住院医师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2009.11-2015.11  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广东省人民医院心内科，主治医师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2015.12-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广东省人民医院心内科，副主任医师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45" name="文本框 17"/>
          <p:cNvSpPr txBox="1">
            <a:spLocks noChangeArrowheads="1"/>
          </p:cNvSpPr>
          <p:nvPr/>
        </p:nvSpPr>
        <p:spPr bwMode="auto">
          <a:xfrm>
            <a:off x="2806700" y="1300163"/>
            <a:ext cx="1441450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招生专业与类型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446" name="图片 24"/>
          <p:cNvPicPr>
            <a:picLocks noChangeAspect="1"/>
          </p:cNvPicPr>
          <p:nvPr/>
        </p:nvPicPr>
        <p:blipFill>
          <a:blip r:embed="rId1" cstate="print"/>
          <a:srcRect t="3896" r="91544" b="3088"/>
          <a:stretch>
            <a:fillRect/>
          </a:stretch>
        </p:blipFill>
        <p:spPr bwMode="auto">
          <a:xfrm>
            <a:off x="2517775" y="2412406"/>
            <a:ext cx="307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文本框 25"/>
          <p:cNvSpPr txBox="1">
            <a:spLocks noChangeArrowheads="1"/>
          </p:cNvSpPr>
          <p:nvPr/>
        </p:nvSpPr>
        <p:spPr bwMode="auto">
          <a:xfrm>
            <a:off x="2798763" y="2437806"/>
            <a:ext cx="144142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育与工作经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历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448" name="图片 27"/>
          <p:cNvPicPr>
            <a:picLocks noChangeAspect="1"/>
          </p:cNvPicPr>
          <p:nvPr/>
        </p:nvPicPr>
        <p:blipFill>
          <a:blip r:embed="rId1" cstate="print"/>
          <a:srcRect t="3896" r="91544" b="3088"/>
          <a:stretch>
            <a:fillRect/>
          </a:stretch>
        </p:blipFill>
        <p:spPr bwMode="auto">
          <a:xfrm>
            <a:off x="6598748" y="1274763"/>
            <a:ext cx="31739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文本框 28"/>
          <p:cNvSpPr txBox="1">
            <a:spLocks noChangeArrowheads="1"/>
          </p:cNvSpPr>
          <p:nvPr/>
        </p:nvSpPr>
        <p:spPr bwMode="auto">
          <a:xfrm>
            <a:off x="6861573" y="1300163"/>
            <a:ext cx="929283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科研工作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451" name="图片 32"/>
          <p:cNvPicPr>
            <a:picLocks noChangeAspect="1"/>
          </p:cNvPicPr>
          <p:nvPr/>
        </p:nvPicPr>
        <p:blipFill>
          <a:blip r:embed="rId2" cstate="print"/>
          <a:srcRect l="9991" r="8128"/>
          <a:stretch>
            <a:fillRect/>
          </a:stretch>
        </p:blipFill>
        <p:spPr bwMode="auto">
          <a:xfrm>
            <a:off x="10810875" y="85725"/>
            <a:ext cx="11239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518620" y="1425739"/>
          <a:ext cx="1624082" cy="232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BMP 图像" r:id="rId3" imgW="6296025" imgH="9039225" progId="Paint.Picture">
                  <p:embed/>
                </p:oleObj>
              </mc:Choice>
              <mc:Fallback>
                <p:oleObj name="BMP 图像" r:id="rId3" imgW="6296025" imgH="9039225" progId="Paint.Picture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620" y="1425739"/>
                        <a:ext cx="1624082" cy="23278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图片 24" descr="领军团队.jpg"/>
          <p:cNvPicPr>
            <a:picLocks noChangeAspect="1"/>
          </p:cNvPicPr>
          <p:nvPr/>
        </p:nvPicPr>
        <p:blipFill>
          <a:blip r:embed="rId5" cstate="print"/>
          <a:srcRect r="2666"/>
          <a:stretch>
            <a:fillRect/>
          </a:stretch>
        </p:blipFill>
        <p:spPr bwMode="auto">
          <a:xfrm>
            <a:off x="7376640" y="3853550"/>
            <a:ext cx="3091194" cy="262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6"/>
          <p:cNvPicPr>
            <a:picLocks noChangeAspect="1"/>
          </p:cNvPicPr>
          <p:nvPr/>
        </p:nvPicPr>
        <p:blipFill>
          <a:blip r:embed="rId1" cstate="print"/>
          <a:srcRect t="3896" r="91544" b="3088"/>
          <a:stretch>
            <a:fillRect/>
          </a:stretch>
        </p:blipFill>
        <p:spPr bwMode="auto">
          <a:xfrm>
            <a:off x="2525713" y="4615827"/>
            <a:ext cx="3095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25"/>
          <p:cNvSpPr txBox="1">
            <a:spLocks noChangeArrowheads="1"/>
          </p:cNvSpPr>
          <p:nvPr/>
        </p:nvSpPr>
        <p:spPr bwMode="auto">
          <a:xfrm>
            <a:off x="2806700" y="4641227"/>
            <a:ext cx="903288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社会兼职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3077" y="5090631"/>
            <a:ext cx="369854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广东省介入性心脏病学会起搏电生理分会委员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广东省医师协会心脏起搏与电生理专业医师分会青年委员</a:t>
            </a:r>
            <a:endParaRPr lang="zh-CN" altLang="en-US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WPS 演示</Application>
  <PresentationFormat>自定义</PresentationFormat>
  <Paragraphs>37</Paragraphs>
  <Slides>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黑体</vt:lpstr>
      <vt:lpstr>Times New Roman</vt:lpstr>
      <vt:lpstr>Arial Unicode MS</vt:lpstr>
      <vt:lpstr>4_Office 主题</vt:lpstr>
      <vt:lpstr>1_Office 主题</vt:lpstr>
      <vt:lpstr>Paint.Picture</vt:lpstr>
      <vt:lpstr>PowerPoint 演示文稿</vt:lpstr>
      <vt:lpstr>PowerPoint 演示文稿</vt:lpstr>
    </vt:vector>
  </TitlesOfParts>
  <Company>zsb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netuser</cp:lastModifiedBy>
  <cp:revision>375</cp:revision>
  <dcterms:created xsi:type="dcterms:W3CDTF">2015-05-04T02:17:00Z</dcterms:created>
  <dcterms:modified xsi:type="dcterms:W3CDTF">2017-09-29T09:00:34Z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