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432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76" d="100"/>
          <a:sy n="76" d="100"/>
        </p:scale>
        <p:origin x="-4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1355"/>
            <a:ext cx="8464702" cy="1476716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488135" y="1675595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633837" y="2062771"/>
            <a:ext cx="3573462" cy="7550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学术硕士：</a:t>
            </a:r>
            <a:r>
              <a:rPr lang="zh-CN" altLang="zh-CN" sz="1200" dirty="0" smtClean="0">
                <a:sym typeface="+mn-ea"/>
              </a:rPr>
              <a:t>临床医学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学术硕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士：</a:t>
            </a:r>
            <a:r>
              <a:rPr lang="zh-CN" altLang="zh-CN" sz="1200" dirty="0" smtClean="0"/>
              <a:t>生物医学工程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270919" y="4376586"/>
            <a:ext cx="2171657" cy="5355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Tel:13719270493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</a:t>
            </a:r>
            <a:r>
              <a:rPr lang="en-US" altLang="zh-CN" sz="1200" dirty="0" smtClean="0"/>
              <a:t>huangmeiping@126.com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6909518" y="1938403"/>
            <a:ext cx="4777265" cy="2457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心血管疾病的影像诊断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基于多模态影像技术的结构性心脏病手术导航及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3D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打印研发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sz="1200" b="0" i="0" u="none" strike="noStrike" cap="none" spc="0" normalizeH="0" baseline="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曾在《JACC:Cardiovascular</a:t>
            </a:r>
            <a:r>
              <a:rPr kumimoji="0" sz="1200" b="0" i="0" u="none" strike="noStrike" cap="none" spc="0" normalizeH="0" baseline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maging》等期刊以第一作者或通讯作者发表论文40多篇，主编《先天性心脏病多层螺旋CT诊断学》1部，参与6部影像学诊断的著作编写。获教育部科学技术进步二等奖、广东省科学技术进步二等奖、三等奖、广州市科学进步二等奖及广东省医药卫生科技进步二等奖各1项，贵州医学科技三等奖2项。</a:t>
            </a: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主持广东省科技计划项目4项、广州市科技计划项目1项、广东省医学科研项目1项，参与国家级等各级科研项目10多项。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76200"/>
            <a:ext cx="6887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2000" b="1" noProof="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黄美萍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主任医师、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硕士生导师   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广东省人民医院心导管室主任</a:t>
            </a:r>
            <a:endParaRPr lang="en-US" altLang="zh-CN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81699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心血管病学分会全国影像学组委员、中华放射学分会全国儿科学组委员、中华儿科学分全国放射学组委员，广东省放射学分会儿科学组副组长、广东省心血管病学分会影像学组副组长、广东省放射学分会心胸学组秘书、广东省健康管理学会放射专业委员会常委、广东省数字医学分会委员。《中华放射学杂志》、《磁共振成像》及《岭南心血管病杂志》审稿专家。</a:t>
            </a:r>
            <a:endParaRPr lang="zh-CN" altLang="en-US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47807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578447" y="3047326"/>
            <a:ext cx="4536336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ts val="1560"/>
              </a:lnSpc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1985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-1991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中山医科大学医疗系放射诊断班</a:t>
            </a:r>
          </a:p>
          <a:p>
            <a:pPr>
              <a:lnSpc>
                <a:spcPts val="1560"/>
              </a:lnSpc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1999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-2002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暨南大学影像医学与核医学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560"/>
              </a:lnSpc>
            </a:pP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</a:t>
            </a:r>
          </a:p>
        </p:txBody>
      </p:sp>
      <p:sp>
        <p:nvSpPr>
          <p:cNvPr id="18445" name="文本框 17"/>
          <p:cNvSpPr txBox="1">
            <a:spLocks noChangeArrowheads="1"/>
          </p:cNvSpPr>
          <p:nvPr/>
        </p:nvSpPr>
        <p:spPr bwMode="auto">
          <a:xfrm>
            <a:off x="2769122" y="1700995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442619" y="2647972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723607" y="2673372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6793630" y="1550336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9" name="文本框 28"/>
          <p:cNvSpPr txBox="1">
            <a:spLocks noChangeArrowheads="1"/>
          </p:cNvSpPr>
          <p:nvPr/>
        </p:nvSpPr>
        <p:spPr bwMode="auto">
          <a:xfrm>
            <a:off x="7074618" y="1575736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</a:p>
        </p:txBody>
      </p:sp>
      <p:pic>
        <p:nvPicPr>
          <p:cNvPr id="18451" name="图片 32"/>
          <p:cNvPicPr>
            <a:picLocks noChangeAspect="1"/>
          </p:cNvPicPr>
          <p:nvPr/>
        </p:nvPicPr>
        <p:blipFill>
          <a:blip r:embed="rId3" cstate="print"/>
          <a:srcRect l="9991" r="8128"/>
          <a:stretch>
            <a:fillRect/>
          </a:stretch>
        </p:blipFill>
        <p:spPr bwMode="auto">
          <a:xfrm>
            <a:off x="10860979" y="162838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黄美萍照片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253" y="1783990"/>
            <a:ext cx="1866379" cy="2356887"/>
          </a:xfrm>
          <a:prstGeom prst="rect">
            <a:avLst/>
          </a:prstGeom>
        </p:spPr>
      </p:pic>
      <p:sp>
        <p:nvSpPr>
          <p:cNvPr id="25" name="矩形 37"/>
          <p:cNvSpPr>
            <a:spLocks noChangeArrowheads="1"/>
          </p:cNvSpPr>
          <p:nvPr/>
        </p:nvSpPr>
        <p:spPr bwMode="auto">
          <a:xfrm>
            <a:off x="2538216" y="4324871"/>
            <a:ext cx="4651723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--1996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广东省人民医院放射科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住院医师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1996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--2001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广东省人民医院放射科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主治医师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--2004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广东省人民医院放射科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副主任医师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2004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--2011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09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广东省人民医院放射科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2011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现在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广东省人民医院心导管室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主任医师</a:t>
            </a:r>
          </a:p>
        </p:txBody>
      </p:sp>
      <p:pic>
        <p:nvPicPr>
          <p:cNvPr id="26" name="图片 38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430093" y="3945633"/>
            <a:ext cx="3095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文本框 39"/>
          <p:cNvSpPr txBox="1">
            <a:spLocks noChangeArrowheads="1"/>
          </p:cNvSpPr>
          <p:nvPr/>
        </p:nvSpPr>
        <p:spPr bwMode="auto">
          <a:xfrm>
            <a:off x="2711081" y="3971033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工作经历</a:t>
            </a:r>
          </a:p>
        </p:txBody>
      </p:sp>
      <p:pic>
        <p:nvPicPr>
          <p:cNvPr id="28" name="图片 27" descr="12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67177" y="4321480"/>
            <a:ext cx="1853853" cy="2192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298</Words>
  <Application>Microsoft Office PowerPoint</Application>
  <PresentationFormat>自定义</PresentationFormat>
  <Paragraphs>21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幻灯片 1</vt:lpstr>
    </vt:vector>
  </TitlesOfParts>
  <Company>zsb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中原油田</cp:lastModifiedBy>
  <cp:revision>391</cp:revision>
  <dcterms:created xsi:type="dcterms:W3CDTF">2015-05-04T02:17:00Z</dcterms:created>
  <dcterms:modified xsi:type="dcterms:W3CDTF">2017-09-29T14:17:41Z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