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  <p:sldMasterId id="2147483776" r:id="rId2"/>
  </p:sldMasterIdLst>
  <p:notesMasterIdLst>
    <p:notesMasterId r:id="rId5"/>
  </p:notesMasterIdLst>
  <p:sldIdLst>
    <p:sldId id="449" r:id="rId3"/>
    <p:sldId id="450" r:id="rId4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0504E"/>
    <a:srgbClr val="FFC000"/>
    <a:srgbClr val="E46D0A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234" autoAdjust="0"/>
    <p:restoredTop sz="94360" autoAdjust="0"/>
  </p:normalViewPr>
  <p:slideViewPr>
    <p:cSldViewPr snapToGrid="0">
      <p:cViewPr>
        <p:scale>
          <a:sx n="100" d="100"/>
          <a:sy n="100" d="100"/>
        </p:scale>
        <p:origin x="-804" y="-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3B87BB-699C-4DC6-9446-6597463E0570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CF3DE00B-4395-42D4-AB37-F078BF9B0582}">
      <dgm:prSet phldrT="[文本]" custT="1"/>
      <dgm:spPr/>
      <dgm:t>
        <a:bodyPr/>
        <a:lstStyle/>
        <a:p>
          <a:r>
            <a:rPr lang="zh-CN" altLang="en-US" sz="2000" dirty="0" smtClean="0">
              <a:solidFill>
                <a:srgbClr val="C0504E"/>
              </a:solidFill>
              <a:latin typeface="黑体" pitchFamily="49" charset="-122"/>
              <a:ea typeface="黑体" pitchFamily="49" charset="-122"/>
            </a:rPr>
            <a:t>严于律己</a:t>
          </a:r>
          <a:endParaRPr lang="en-US" altLang="zh-CN" sz="2000" dirty="0" smtClean="0">
            <a:solidFill>
              <a:srgbClr val="C0504E"/>
            </a:solidFill>
            <a:latin typeface="黑体" pitchFamily="49" charset="-122"/>
            <a:ea typeface="黑体" pitchFamily="49" charset="-122"/>
          </a:endParaRPr>
        </a:p>
        <a:p>
          <a:r>
            <a:rPr lang="zh-CN" altLang="en-US" sz="2000" dirty="0" smtClean="0">
              <a:solidFill>
                <a:srgbClr val="C0504E"/>
              </a:solidFill>
              <a:latin typeface="黑体" pitchFamily="49" charset="-122"/>
              <a:ea typeface="黑体" pitchFamily="49" charset="-122"/>
            </a:rPr>
            <a:t>相互关爱</a:t>
          </a:r>
          <a:endParaRPr lang="zh-CN" altLang="en-US" sz="2000" dirty="0">
            <a:solidFill>
              <a:srgbClr val="C0504E"/>
            </a:solidFill>
            <a:latin typeface="黑体" pitchFamily="49" charset="-122"/>
            <a:ea typeface="黑体" pitchFamily="49" charset="-122"/>
          </a:endParaRPr>
        </a:p>
      </dgm:t>
    </dgm:pt>
    <dgm:pt modelId="{CA412A07-D829-4D73-A17F-99F8483E4653}" type="parTrans" cxnId="{9A5A69DE-17C9-4CFC-9B80-00D13980E0B2}">
      <dgm:prSet/>
      <dgm:spPr/>
      <dgm:t>
        <a:bodyPr/>
        <a:lstStyle/>
        <a:p>
          <a:endParaRPr lang="zh-CN" altLang="en-US"/>
        </a:p>
      </dgm:t>
    </dgm:pt>
    <dgm:pt modelId="{76115776-A17F-4348-9E93-530CABD8E438}" type="sibTrans" cxnId="{9A5A69DE-17C9-4CFC-9B80-00D13980E0B2}">
      <dgm:prSet/>
      <dgm:spPr/>
      <dgm:t>
        <a:bodyPr/>
        <a:lstStyle/>
        <a:p>
          <a:endParaRPr lang="zh-CN" altLang="en-US"/>
        </a:p>
      </dgm:t>
    </dgm:pt>
    <dgm:pt modelId="{8DE29E06-2E4D-4ECA-8088-1513F1EBD123}">
      <dgm:prSet phldrT="[文本]" custT="1"/>
      <dgm:spPr/>
      <dgm:t>
        <a:bodyPr/>
        <a:lstStyle/>
        <a:p>
          <a:r>
            <a:rPr lang="zh-CN" altLang="en-US" sz="2000" dirty="0" smtClean="0">
              <a:solidFill>
                <a:srgbClr val="C0504E"/>
              </a:solidFill>
              <a:latin typeface="黑体" pitchFamily="49" charset="-122"/>
              <a:ea typeface="黑体" pitchFamily="49" charset="-122"/>
            </a:rPr>
            <a:t>严谨治学循循善诱</a:t>
          </a:r>
          <a:endParaRPr lang="zh-CN" altLang="en-US" sz="2000" dirty="0">
            <a:solidFill>
              <a:srgbClr val="C0504E"/>
            </a:solidFill>
            <a:latin typeface="黑体" pitchFamily="49" charset="-122"/>
            <a:ea typeface="黑体" pitchFamily="49" charset="-122"/>
          </a:endParaRPr>
        </a:p>
      </dgm:t>
    </dgm:pt>
    <dgm:pt modelId="{306E7E2E-080D-4C85-B8EC-B7BC1D144BA0}" type="parTrans" cxnId="{068A9137-23BD-437A-9015-8C98799D54A4}">
      <dgm:prSet/>
      <dgm:spPr/>
      <dgm:t>
        <a:bodyPr/>
        <a:lstStyle/>
        <a:p>
          <a:endParaRPr lang="zh-CN" altLang="en-US"/>
        </a:p>
      </dgm:t>
    </dgm:pt>
    <dgm:pt modelId="{215396AE-D1A7-4613-8C9A-A82011158A2C}" type="sibTrans" cxnId="{068A9137-23BD-437A-9015-8C98799D54A4}">
      <dgm:prSet/>
      <dgm:spPr/>
      <dgm:t>
        <a:bodyPr/>
        <a:lstStyle/>
        <a:p>
          <a:endParaRPr lang="zh-CN" altLang="en-US"/>
        </a:p>
      </dgm:t>
    </dgm:pt>
    <dgm:pt modelId="{AD2463E6-EB16-49BA-95D9-70920059ABF2}">
      <dgm:prSet phldrT="[文本]" custT="1"/>
      <dgm:spPr/>
      <dgm:t>
        <a:bodyPr/>
        <a:lstStyle/>
        <a:p>
          <a:r>
            <a:rPr lang="zh-CN" altLang="en-US" sz="2000" dirty="0" smtClean="0">
              <a:solidFill>
                <a:srgbClr val="C0504E"/>
              </a:solidFill>
              <a:latin typeface="黑体" pitchFamily="49" charset="-122"/>
              <a:ea typeface="黑体" pitchFamily="49" charset="-122"/>
            </a:rPr>
            <a:t>严格要求树德育人</a:t>
          </a:r>
          <a:endParaRPr lang="zh-CN" altLang="en-US" sz="2000" dirty="0">
            <a:solidFill>
              <a:srgbClr val="C0504E"/>
            </a:solidFill>
            <a:latin typeface="黑体" pitchFamily="49" charset="-122"/>
            <a:ea typeface="黑体" pitchFamily="49" charset="-122"/>
          </a:endParaRPr>
        </a:p>
      </dgm:t>
    </dgm:pt>
    <dgm:pt modelId="{A02977CE-ED21-4839-A946-BC49F7088E8F}" type="parTrans" cxnId="{28C4AB00-BC7B-4E13-98A9-19CF7C665D9B}">
      <dgm:prSet/>
      <dgm:spPr/>
      <dgm:t>
        <a:bodyPr/>
        <a:lstStyle/>
        <a:p>
          <a:endParaRPr lang="zh-CN" altLang="en-US"/>
        </a:p>
      </dgm:t>
    </dgm:pt>
    <dgm:pt modelId="{C3BCCBD4-1371-45BC-8E86-32ED285E057F}" type="sibTrans" cxnId="{28C4AB00-BC7B-4E13-98A9-19CF7C665D9B}">
      <dgm:prSet/>
      <dgm:spPr/>
      <dgm:t>
        <a:bodyPr/>
        <a:lstStyle/>
        <a:p>
          <a:endParaRPr lang="zh-CN" altLang="en-US"/>
        </a:p>
      </dgm:t>
    </dgm:pt>
    <dgm:pt modelId="{5D77468A-BF1A-48CA-A0B7-E2B1CD8F2589}" type="pres">
      <dgm:prSet presAssocID="{023B87BB-699C-4DC6-9446-6597463E0570}" presName="compositeShape" presStyleCnt="0">
        <dgm:presLayoutVars>
          <dgm:chMax val="7"/>
          <dgm:dir/>
          <dgm:resizeHandles val="exact"/>
        </dgm:presLayoutVars>
      </dgm:prSet>
      <dgm:spPr/>
    </dgm:pt>
    <dgm:pt modelId="{EF8D30AF-8A70-4D1E-8AC4-28593467FA16}" type="pres">
      <dgm:prSet presAssocID="{CF3DE00B-4395-42D4-AB37-F078BF9B0582}" presName="circ1" presStyleLbl="vennNode1" presStyleIdx="0" presStyleCnt="3"/>
      <dgm:spPr/>
      <dgm:t>
        <a:bodyPr/>
        <a:lstStyle/>
        <a:p>
          <a:endParaRPr lang="zh-CN" altLang="en-US"/>
        </a:p>
      </dgm:t>
    </dgm:pt>
    <dgm:pt modelId="{492ABB8B-F5C3-4536-B770-D5C429419759}" type="pres">
      <dgm:prSet presAssocID="{CF3DE00B-4395-42D4-AB37-F078BF9B058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3B91D8B-1950-487C-B80C-E0AB18CC3802}" type="pres">
      <dgm:prSet presAssocID="{8DE29E06-2E4D-4ECA-8088-1513F1EBD123}" presName="circ2" presStyleLbl="vennNode1" presStyleIdx="1" presStyleCnt="3"/>
      <dgm:spPr/>
      <dgm:t>
        <a:bodyPr/>
        <a:lstStyle/>
        <a:p>
          <a:endParaRPr lang="zh-CN" altLang="en-US"/>
        </a:p>
      </dgm:t>
    </dgm:pt>
    <dgm:pt modelId="{9B834A57-B865-4E04-890A-D3A7A5DAFBB8}" type="pres">
      <dgm:prSet presAssocID="{8DE29E06-2E4D-4ECA-8088-1513F1EBD12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5E19D0A-F99C-4267-9EBF-2F9F0FA501B5}" type="pres">
      <dgm:prSet presAssocID="{AD2463E6-EB16-49BA-95D9-70920059ABF2}" presName="circ3" presStyleLbl="vennNode1" presStyleIdx="2" presStyleCnt="3"/>
      <dgm:spPr/>
      <dgm:t>
        <a:bodyPr/>
        <a:lstStyle/>
        <a:p>
          <a:endParaRPr lang="zh-CN" altLang="en-US"/>
        </a:p>
      </dgm:t>
    </dgm:pt>
    <dgm:pt modelId="{42DF2CE5-2DC9-4ECA-B073-F88819B5472B}" type="pres">
      <dgm:prSet presAssocID="{AD2463E6-EB16-49BA-95D9-70920059ABF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69C45B4B-F3D6-410B-837C-289AD8C18DC5}" type="presOf" srcId="{CF3DE00B-4395-42D4-AB37-F078BF9B0582}" destId="{492ABB8B-F5C3-4536-B770-D5C429419759}" srcOrd="1" destOrd="0" presId="urn:microsoft.com/office/officeart/2005/8/layout/venn1"/>
    <dgm:cxn modelId="{24CD0C1B-A85F-4DD3-94A1-4B8C7A562533}" type="presOf" srcId="{023B87BB-699C-4DC6-9446-6597463E0570}" destId="{5D77468A-BF1A-48CA-A0B7-E2B1CD8F2589}" srcOrd="0" destOrd="0" presId="urn:microsoft.com/office/officeart/2005/8/layout/venn1"/>
    <dgm:cxn modelId="{068A9137-23BD-437A-9015-8C98799D54A4}" srcId="{023B87BB-699C-4DC6-9446-6597463E0570}" destId="{8DE29E06-2E4D-4ECA-8088-1513F1EBD123}" srcOrd="1" destOrd="0" parTransId="{306E7E2E-080D-4C85-B8EC-B7BC1D144BA0}" sibTransId="{215396AE-D1A7-4613-8C9A-A82011158A2C}"/>
    <dgm:cxn modelId="{9A5A69DE-17C9-4CFC-9B80-00D13980E0B2}" srcId="{023B87BB-699C-4DC6-9446-6597463E0570}" destId="{CF3DE00B-4395-42D4-AB37-F078BF9B0582}" srcOrd="0" destOrd="0" parTransId="{CA412A07-D829-4D73-A17F-99F8483E4653}" sibTransId="{76115776-A17F-4348-9E93-530CABD8E438}"/>
    <dgm:cxn modelId="{97B84EFE-B95F-498A-B3AD-ABA669AB2DCC}" type="presOf" srcId="{8DE29E06-2E4D-4ECA-8088-1513F1EBD123}" destId="{9B834A57-B865-4E04-890A-D3A7A5DAFBB8}" srcOrd="1" destOrd="0" presId="urn:microsoft.com/office/officeart/2005/8/layout/venn1"/>
    <dgm:cxn modelId="{4B24084C-495B-40B3-AC0A-E7A8B9BF13F9}" type="presOf" srcId="{AD2463E6-EB16-49BA-95D9-70920059ABF2}" destId="{42DF2CE5-2DC9-4ECA-B073-F88819B5472B}" srcOrd="1" destOrd="0" presId="urn:microsoft.com/office/officeart/2005/8/layout/venn1"/>
    <dgm:cxn modelId="{D8E13EB7-AE63-41D2-9502-1E23A8BC4F52}" type="presOf" srcId="{8DE29E06-2E4D-4ECA-8088-1513F1EBD123}" destId="{03B91D8B-1950-487C-B80C-E0AB18CC3802}" srcOrd="0" destOrd="0" presId="urn:microsoft.com/office/officeart/2005/8/layout/venn1"/>
    <dgm:cxn modelId="{D731E913-A99C-446C-9070-D16292388D6C}" type="presOf" srcId="{AD2463E6-EB16-49BA-95D9-70920059ABF2}" destId="{55E19D0A-F99C-4267-9EBF-2F9F0FA501B5}" srcOrd="0" destOrd="0" presId="urn:microsoft.com/office/officeart/2005/8/layout/venn1"/>
    <dgm:cxn modelId="{0985EAC9-A77C-4476-BE61-128FEAEE76E2}" type="presOf" srcId="{CF3DE00B-4395-42D4-AB37-F078BF9B0582}" destId="{EF8D30AF-8A70-4D1E-8AC4-28593467FA16}" srcOrd="0" destOrd="0" presId="urn:microsoft.com/office/officeart/2005/8/layout/venn1"/>
    <dgm:cxn modelId="{28C4AB00-BC7B-4E13-98A9-19CF7C665D9B}" srcId="{023B87BB-699C-4DC6-9446-6597463E0570}" destId="{AD2463E6-EB16-49BA-95D9-70920059ABF2}" srcOrd="2" destOrd="0" parTransId="{A02977CE-ED21-4839-A946-BC49F7088E8F}" sibTransId="{C3BCCBD4-1371-45BC-8E86-32ED285E057F}"/>
    <dgm:cxn modelId="{B0EE62A6-C349-4362-9081-B542AD91F58B}" type="presParOf" srcId="{5D77468A-BF1A-48CA-A0B7-E2B1CD8F2589}" destId="{EF8D30AF-8A70-4D1E-8AC4-28593467FA16}" srcOrd="0" destOrd="0" presId="urn:microsoft.com/office/officeart/2005/8/layout/venn1"/>
    <dgm:cxn modelId="{053D616C-653E-46F5-BF5D-2D4775AB306F}" type="presParOf" srcId="{5D77468A-BF1A-48CA-A0B7-E2B1CD8F2589}" destId="{492ABB8B-F5C3-4536-B770-D5C429419759}" srcOrd="1" destOrd="0" presId="urn:microsoft.com/office/officeart/2005/8/layout/venn1"/>
    <dgm:cxn modelId="{84DAB36D-6620-461D-A620-04500797FFDF}" type="presParOf" srcId="{5D77468A-BF1A-48CA-A0B7-E2B1CD8F2589}" destId="{03B91D8B-1950-487C-B80C-E0AB18CC3802}" srcOrd="2" destOrd="0" presId="urn:microsoft.com/office/officeart/2005/8/layout/venn1"/>
    <dgm:cxn modelId="{DCCCA04C-AC37-4364-9347-D4734FAA14CE}" type="presParOf" srcId="{5D77468A-BF1A-48CA-A0B7-E2B1CD8F2589}" destId="{9B834A57-B865-4E04-890A-D3A7A5DAFBB8}" srcOrd="3" destOrd="0" presId="urn:microsoft.com/office/officeart/2005/8/layout/venn1"/>
    <dgm:cxn modelId="{F4477F52-9AD0-4EC2-BFCE-7B919F3E2A22}" type="presParOf" srcId="{5D77468A-BF1A-48CA-A0B7-E2B1CD8F2589}" destId="{55E19D0A-F99C-4267-9EBF-2F9F0FA501B5}" srcOrd="4" destOrd="0" presId="urn:microsoft.com/office/officeart/2005/8/layout/venn1"/>
    <dgm:cxn modelId="{B678B382-078E-4C67-95E5-9DB3C2644C29}" type="presParOf" srcId="{5D77468A-BF1A-48CA-A0B7-E2B1CD8F2589}" destId="{42DF2CE5-2DC9-4ECA-B073-F88819B5472B}" srcOrd="5" destOrd="0" presId="urn:microsoft.com/office/officeart/2005/8/layout/ven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37128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57811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8804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94173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07117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48358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65704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15259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345588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261913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437211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54119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51194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330842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184226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8061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8762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18269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67214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99712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3137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7843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956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8A74C-4DD2-4115-84CC-72AB077C2150}" type="datetimeFigureOut">
              <a:rPr lang="zh-CN" altLang="en-US" smtClean="0"/>
              <a:pPr/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9D7C0-0C34-4F73-A837-56B7549550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62100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  <a:pPr>
                <a:defRPr/>
              </a:pPr>
              <a:t>2017/9/28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4960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e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请导师们参照下列导师的个人页面整理提交本人的信息</a:t>
            </a:r>
            <a:r>
              <a:rPr lang="en-US" altLang="zh-CN" dirty="0" smtClean="0">
                <a:solidFill>
                  <a:srgbClr val="FF0000"/>
                </a:solidFill>
              </a:rPr>
              <a:t>,</a:t>
            </a:r>
          </a:p>
          <a:p>
            <a:r>
              <a:rPr lang="zh-CN" altLang="en-US" dirty="0" smtClean="0">
                <a:solidFill>
                  <a:srgbClr val="FF0000"/>
                </a:solidFill>
              </a:rPr>
              <a:t>板块之类的不建议更换，导师只需更换成本人的信息即可</a:t>
            </a:r>
            <a:r>
              <a:rPr lang="en-US" altLang="zh-CN" dirty="0" smtClean="0">
                <a:solidFill>
                  <a:srgbClr val="FF0000"/>
                </a:solidFill>
              </a:rPr>
              <a:t>,</a:t>
            </a:r>
            <a:r>
              <a:rPr lang="zh-CN" altLang="en-US" dirty="0" smtClean="0">
                <a:solidFill>
                  <a:srgbClr val="FF0000"/>
                </a:solidFill>
              </a:rPr>
              <a:t>内容体现在一个页面内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事关本人招生，请各位导师们高度重视，按时提交到学院研究生教务员处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文件名：</a:t>
            </a:r>
            <a:r>
              <a:rPr lang="en-US" altLang="zh-CN" dirty="0" err="1" smtClean="0">
                <a:solidFill>
                  <a:srgbClr val="FF0000"/>
                </a:solidFill>
              </a:rPr>
              <a:t>xxxx</a:t>
            </a:r>
            <a:r>
              <a:rPr lang="zh-CN" altLang="en-US" dirty="0" smtClean="0">
                <a:solidFill>
                  <a:srgbClr val="FF0000"/>
                </a:solidFill>
              </a:rPr>
              <a:t>学院</a:t>
            </a:r>
            <a:r>
              <a:rPr lang="en-US" altLang="zh-CN" dirty="0" smtClean="0">
                <a:solidFill>
                  <a:srgbClr val="FF0000"/>
                </a:solidFill>
              </a:rPr>
              <a:t>xxx</a:t>
            </a:r>
            <a:r>
              <a:rPr lang="zh-CN" altLang="en-US" dirty="0" smtClean="0">
                <a:solidFill>
                  <a:srgbClr val="FF0000"/>
                </a:solidFill>
              </a:rPr>
              <a:t>导师简介</a:t>
            </a:r>
            <a:r>
              <a:rPr lang="en-US" altLang="zh-CN" dirty="0" smtClean="0">
                <a:solidFill>
                  <a:srgbClr val="FF0000"/>
                </a:solidFill>
              </a:rPr>
              <a:t>.</a:t>
            </a:r>
            <a:r>
              <a:rPr lang="en-US" altLang="zh-CN" dirty="0" err="1" smtClean="0">
                <a:solidFill>
                  <a:srgbClr val="FF0000"/>
                </a:solidFill>
              </a:rPr>
              <a:t>pptx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2838" y="-2801"/>
            <a:ext cx="8243887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6148" name="图片 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1274763"/>
            <a:ext cx="30956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6149" name="文本框 11"/>
          <p:cNvSpPr txBox="1">
            <a:spLocks noChangeArrowheads="1"/>
          </p:cNvSpPr>
          <p:nvPr/>
        </p:nvSpPr>
        <p:spPr bwMode="auto">
          <a:xfrm>
            <a:off x="2797365" y="1557134"/>
            <a:ext cx="357346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学术硕士：心血管内科学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defRPr/>
            </a:pP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6150" name="文本框 12"/>
          <p:cNvSpPr txBox="1">
            <a:spLocks noChangeArrowheads="1"/>
          </p:cNvSpPr>
          <p:nvPr/>
        </p:nvSpPr>
        <p:spPr bwMode="auto">
          <a:xfrm>
            <a:off x="346075" y="4098925"/>
            <a:ext cx="19208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Tel: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13809777323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Email: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gdghllw@163.com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6151" name="文本框 13"/>
          <p:cNvSpPr txBox="1">
            <a:spLocks noChangeArrowheads="1"/>
          </p:cNvSpPr>
          <p:nvPr/>
        </p:nvSpPr>
        <p:spPr bwMode="auto">
          <a:xfrm>
            <a:off x="6846888" y="1600200"/>
            <a:ext cx="4429125" cy="157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研究方向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心血管代谢性疾病、高脂血症、心力衰竭的临床及基础研究</a:t>
            </a:r>
            <a:r>
              <a:rPr kumimoji="0" lang="zh-CN" altLang="en-US" sz="12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。</a:t>
            </a:r>
            <a:endParaRPr kumimoji="0" lang="zh-CN" altLang="en-US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主要业绩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发表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SCI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论文及中文核心期刊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40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多篇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；参与多项国内心血管疾病相关指南及专家共识制定；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2017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年当选为欧洲心脏病学会院士（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Fellow of ESC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）。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研究资助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主持或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参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与国家级、省部级、厅局级科研项目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多项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。</a:t>
            </a:r>
          </a:p>
        </p:txBody>
      </p:sp>
      <p:sp>
        <p:nvSpPr>
          <p:cNvPr id="20" name="矩形 19"/>
          <p:cNvSpPr/>
          <p:nvPr/>
        </p:nvSpPr>
        <p:spPr>
          <a:xfrm>
            <a:off x="2384425" y="65563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40013" y="76200"/>
            <a:ext cx="3578225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黎励文   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主任医师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、硕</a:t>
            </a: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导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40013" y="519113"/>
            <a:ext cx="77946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 广东省心血管病研究所</a:t>
            </a:r>
            <a:endParaRPr lang="en-US" altLang="zh-CN" sz="1400" b="1" spc="120" dirty="0" smtClean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心内三区</a:t>
            </a:r>
            <a:r>
              <a:rPr lang="zh-CN" altLang="en-US" sz="1400" b="1" spc="120" baseline="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行政主任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500" y="0"/>
            <a:ext cx="1806575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46363" y="2392732"/>
            <a:ext cx="3571875" cy="9787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 startAt="1990"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 华中科技大学同济医学院</a:t>
            </a:r>
            <a:r>
              <a:rPr kumimoji="0" lang="zh-CN" altLang="en-US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临床医学 学士</a:t>
            </a:r>
            <a:endParaRPr kumimoji="0" lang="en-US" altLang="zh-CN" sz="1200" b="0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lain" startAt="2004"/>
              <a:tabLst/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广东省心血管病研究所 心血管内科学 硕士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2012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广东省心血管病研究所 心血管内科学 博士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 startAt="1990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157" name="文本框 17"/>
          <p:cNvSpPr txBox="1">
            <a:spLocks noChangeArrowheads="1"/>
          </p:cNvSpPr>
          <p:nvPr/>
        </p:nvSpPr>
        <p:spPr bwMode="auto">
          <a:xfrm>
            <a:off x="2806700" y="1300163"/>
            <a:ext cx="14414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招生专业与类型</a:t>
            </a:r>
          </a:p>
        </p:txBody>
      </p:sp>
      <p:pic>
        <p:nvPicPr>
          <p:cNvPr id="6158" name="图片 24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36346" y="2026019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9" name="文本框 25"/>
          <p:cNvSpPr txBox="1">
            <a:spLocks noChangeArrowheads="1"/>
          </p:cNvSpPr>
          <p:nvPr/>
        </p:nvSpPr>
        <p:spPr bwMode="auto">
          <a:xfrm>
            <a:off x="2823478" y="2040786"/>
            <a:ext cx="903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教育经历</a:t>
            </a:r>
          </a:p>
        </p:txBody>
      </p:sp>
      <p:pic>
        <p:nvPicPr>
          <p:cNvPr id="6160" name="图片 2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673100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1" name="文本框 28"/>
          <p:cNvSpPr txBox="1">
            <a:spLocks noChangeArrowheads="1"/>
          </p:cNvSpPr>
          <p:nvPr/>
        </p:nvSpPr>
        <p:spPr bwMode="auto">
          <a:xfrm>
            <a:off x="7011988" y="1300163"/>
            <a:ext cx="9017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科研工作</a:t>
            </a:r>
          </a:p>
        </p:txBody>
      </p:sp>
      <p:pic>
        <p:nvPicPr>
          <p:cNvPr id="6162" name="图片 32"/>
          <p:cNvPicPr>
            <a:picLocks noChangeAspect="1"/>
          </p:cNvPicPr>
          <p:nvPr/>
        </p:nvPicPr>
        <p:blipFill>
          <a:blip r:embed="rId3"/>
          <a:srcRect l="9991" r="8128"/>
          <a:stretch>
            <a:fillRect/>
          </a:stretch>
        </p:blipFill>
        <p:spPr bwMode="auto">
          <a:xfrm>
            <a:off x="10810875" y="85725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3" name="文本框 3"/>
          <p:cNvSpPr txBox="1">
            <a:spLocks noChangeArrowheads="1"/>
          </p:cNvSpPr>
          <p:nvPr/>
        </p:nvSpPr>
        <p:spPr bwMode="auto">
          <a:xfrm>
            <a:off x="1371600" y="2165350"/>
            <a:ext cx="460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itchFamily="2" charset="-122"/>
              <a:cs typeface="+mn-cs"/>
            </a:endParaRPr>
          </a:p>
        </p:txBody>
      </p:sp>
      <p:sp>
        <p:nvSpPr>
          <p:cNvPr id="6168" name="矩形 37"/>
          <p:cNvSpPr>
            <a:spLocks noChangeArrowheads="1"/>
          </p:cNvSpPr>
          <p:nvPr/>
        </p:nvSpPr>
        <p:spPr bwMode="auto">
          <a:xfrm>
            <a:off x="2638425" y="3448050"/>
            <a:ext cx="42624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1990.07-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1998.11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广东省人民医院 心内科 住院医师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1998.12-2004.11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广东省人民医院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心内科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主治医师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2004.12-2009.11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广东省人民医院 心内科 副主任医师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2009.12-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现在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</a:t>
            </a:r>
            <a:r>
              <a:rPr kumimoji="0" lang="zh-CN" altLang="en-US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    广东省人民医院 心内科 主任医师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2013.10-12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</a:t>
            </a:r>
            <a:r>
              <a:rPr kumimoji="0" lang="zh-CN" altLang="en-US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      美国纽约贝斯以色列医疗中心 访问学者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pic>
        <p:nvPicPr>
          <p:cNvPr id="6169" name="图片 38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17775" y="3081338"/>
            <a:ext cx="30956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0" name="文本框 39"/>
          <p:cNvSpPr txBox="1">
            <a:spLocks noChangeArrowheads="1"/>
          </p:cNvSpPr>
          <p:nvPr/>
        </p:nvSpPr>
        <p:spPr bwMode="auto">
          <a:xfrm>
            <a:off x="2798763" y="3106738"/>
            <a:ext cx="9032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工作经历</a:t>
            </a:r>
          </a:p>
        </p:txBody>
      </p:sp>
      <p:pic>
        <p:nvPicPr>
          <p:cNvPr id="1026" name="Picture 2" descr="E:\黎励文的文件\相片\黎例文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785" y="1251584"/>
            <a:ext cx="1845632" cy="2701292"/>
          </a:xfrm>
          <a:prstGeom prst="rect">
            <a:avLst/>
          </a:prstGeom>
          <a:noFill/>
        </p:spPr>
      </p:pic>
      <p:graphicFrame>
        <p:nvGraphicFramePr>
          <p:cNvPr id="28" name="图示 27"/>
          <p:cNvGraphicFramePr/>
          <p:nvPr/>
        </p:nvGraphicFramePr>
        <p:xfrm>
          <a:off x="7953153" y="3221665"/>
          <a:ext cx="3242931" cy="3083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187474" y="4667250"/>
            <a:ext cx="2999084" cy="178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418135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3123</TotalTime>
  <Words>247</Words>
  <Application>Microsoft Office PowerPoint</Application>
  <PresentationFormat>自定义</PresentationFormat>
  <Paragraphs>29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4" baseType="lpstr">
      <vt:lpstr>4_Office 主题</vt:lpstr>
      <vt:lpstr>1_Office 主题</vt:lpstr>
      <vt:lpstr>幻灯片 1</vt:lpstr>
      <vt:lpstr>幻灯片 2</vt:lpstr>
    </vt:vector>
  </TitlesOfParts>
  <Company>zsb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Li</cp:lastModifiedBy>
  <cp:revision>372</cp:revision>
  <dcterms:created xsi:type="dcterms:W3CDTF">2015-05-04T02:17:26Z</dcterms:created>
  <dcterms:modified xsi:type="dcterms:W3CDTF">2017-09-28T15:01:15Z</dcterms:modified>
</cp:coreProperties>
</file>