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9" r:id="rId4"/>
  </p:sldIdLst>
  <p:sldSz cx="9144000" cy="4679950"/>
  <p:notesSz cx="6858000" cy="914400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58" d="100"/>
          <a:sy n="158" d="100"/>
        </p:scale>
        <p:origin x="-312" y="-102"/>
      </p:cViewPr>
      <p:guideLst>
        <p:guide orient="horz" pos="1506"/>
        <p:guide pos="284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/>
          <p:nvPr/>
        </p:nvGrpSpPr>
        <p:grpSpPr>
          <a:xfrm rot="10800000">
            <a:off x="-11112" y="-19050"/>
            <a:ext cx="3503612" cy="2320925"/>
            <a:chOff x="0" y="0"/>
            <a:chExt cx="5942" cy="4337"/>
          </a:xfrm>
        </p:grpSpPr>
        <p:sp>
          <p:nvSpPr>
            <p:cNvPr id="14" name="AutoShape 5" descr="#wm#_43_31_*Z"/>
            <p:cNvSpPr>
              <a:spLocks noChangeArrowheads="1"/>
            </p:cNvSpPr>
            <p:nvPr/>
          </p:nvSpPr>
          <p:spPr bwMode="auto">
            <a:xfrm rot="16200000">
              <a:off x="3889" y="658"/>
              <a:ext cx="2717" cy="1360"/>
            </a:xfrm>
            <a:prstGeom prst="triangle">
              <a:avLst>
                <a:gd name="adj" fmla="val 50000"/>
              </a:avLst>
            </a:prstGeom>
            <a:solidFill>
              <a:srgbClr val="94DE94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5" name="AutoShape 6" descr="#wm#_43_31_*Z"/>
            <p:cNvSpPr>
              <a:spLocks noChangeArrowheads="1"/>
            </p:cNvSpPr>
            <p:nvPr/>
          </p:nvSpPr>
          <p:spPr bwMode="auto">
            <a:xfrm rot="10800000">
              <a:off x="0" y="2978"/>
              <a:ext cx="2719" cy="1359"/>
            </a:xfrm>
            <a:prstGeom prst="triangle">
              <a:avLst>
                <a:gd name="adj" fmla="val 50000"/>
              </a:avLst>
            </a:prstGeom>
            <a:solidFill>
              <a:srgbClr val="8EE5C7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6" name="AutoShape 7" descr="#wm#_43_31_*Z"/>
            <p:cNvSpPr>
              <a:spLocks noChangeArrowheads="1"/>
            </p:cNvSpPr>
            <p:nvPr/>
          </p:nvSpPr>
          <p:spPr bwMode="auto">
            <a:xfrm rot="10800000">
              <a:off x="1559" y="1486"/>
              <a:ext cx="2719" cy="1359"/>
            </a:xfrm>
            <a:prstGeom prst="triangle">
              <a:avLst>
                <a:gd name="adj" fmla="val 50000"/>
              </a:avLst>
            </a:prstGeom>
            <a:solidFill>
              <a:srgbClr val="94DE94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7" name="AutoShape 8" descr="#wm#_43_31_*Z"/>
            <p:cNvSpPr>
              <a:spLocks noChangeArrowheads="1"/>
            </p:cNvSpPr>
            <p:nvPr/>
          </p:nvSpPr>
          <p:spPr bwMode="auto">
            <a:xfrm>
              <a:off x="1567" y="2978"/>
              <a:ext cx="2719" cy="1359"/>
            </a:xfrm>
            <a:prstGeom prst="triangle">
              <a:avLst>
                <a:gd name="adj" fmla="val 50000"/>
              </a:avLst>
            </a:prstGeom>
            <a:solidFill>
              <a:srgbClr val="94DE94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8" name="AutoShape 9" descr="#wm#_43_31_*Z"/>
            <p:cNvSpPr>
              <a:spLocks noChangeArrowheads="1"/>
            </p:cNvSpPr>
            <p:nvPr/>
          </p:nvSpPr>
          <p:spPr bwMode="auto">
            <a:xfrm>
              <a:off x="3172" y="1483"/>
              <a:ext cx="2717" cy="1359"/>
            </a:xfrm>
            <a:prstGeom prst="triangle">
              <a:avLst>
                <a:gd name="adj" fmla="val 50000"/>
              </a:avLst>
            </a:prstGeom>
            <a:solidFill>
              <a:srgbClr val="8EE5C7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9" name="AutoShape 10" descr="#wm#_43_31_*Z"/>
            <p:cNvSpPr>
              <a:spLocks noChangeArrowheads="1"/>
            </p:cNvSpPr>
            <p:nvPr/>
          </p:nvSpPr>
          <p:spPr bwMode="auto">
            <a:xfrm rot="10800000">
              <a:off x="3166" y="2978"/>
              <a:ext cx="2719" cy="1359"/>
            </a:xfrm>
            <a:prstGeom prst="triangle">
              <a:avLst>
                <a:gd name="adj" fmla="val 50000"/>
              </a:avLst>
            </a:prstGeom>
            <a:solidFill>
              <a:srgbClr val="EBF092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</p:grpSp>
      <p:sp>
        <p:nvSpPr>
          <p:cNvPr id="20" name="直角三角形 19"/>
          <p:cNvSpPr/>
          <p:nvPr/>
        </p:nvSpPr>
        <p:spPr bwMode="auto">
          <a:xfrm rot="10800000">
            <a:off x="7999413" y="1884363"/>
            <a:ext cx="1135063" cy="1065213"/>
          </a:xfrm>
          <a:prstGeom prst="rtTriangle">
            <a:avLst/>
          </a:prstGeom>
          <a:solidFill>
            <a:srgbClr val="8EE5C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62399" tIns="31199" rIns="62399" bIns="31199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3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1" name="等腰三角形 20"/>
          <p:cNvSpPr/>
          <p:nvPr/>
        </p:nvSpPr>
        <p:spPr bwMode="auto">
          <a:xfrm rot="5400000">
            <a:off x="7862094" y="2636044"/>
            <a:ext cx="1652588" cy="752475"/>
          </a:xfrm>
          <a:prstGeom prst="triangle">
            <a:avLst/>
          </a:prstGeom>
          <a:solidFill>
            <a:srgbClr val="8EE5C7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62399" tIns="31199" rIns="62399" bIns="31199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3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2" name="等腰三角形 21"/>
          <p:cNvSpPr/>
          <p:nvPr/>
        </p:nvSpPr>
        <p:spPr bwMode="auto">
          <a:xfrm>
            <a:off x="7448550" y="3889375"/>
            <a:ext cx="1652588" cy="790575"/>
          </a:xfrm>
          <a:prstGeom prst="triangle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62399" tIns="31199" rIns="62399" bIns="31199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3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3" name="流程图: 合并 22"/>
          <p:cNvSpPr/>
          <p:nvPr/>
        </p:nvSpPr>
        <p:spPr bwMode="auto">
          <a:xfrm>
            <a:off x="6553200" y="3889375"/>
            <a:ext cx="1584325" cy="727075"/>
          </a:xfrm>
          <a:prstGeom prst="flowChartMerge">
            <a:avLst/>
          </a:prstGeom>
          <a:solidFill>
            <a:srgbClr val="94DE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62399" tIns="31199" rIns="62399" bIns="31199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3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4" name="流程图: 摘录 23"/>
          <p:cNvSpPr/>
          <p:nvPr/>
        </p:nvSpPr>
        <p:spPr bwMode="auto">
          <a:xfrm rot="16200000">
            <a:off x="7926388" y="3516313"/>
            <a:ext cx="1625600" cy="720725"/>
          </a:xfrm>
          <a:prstGeom prst="flowChartExtract">
            <a:avLst/>
          </a:prstGeom>
          <a:solidFill>
            <a:srgbClr val="94DE94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lIns="62399" tIns="31199" rIns="62399" bIns="31199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3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87451" y="1946730"/>
            <a:ext cx="6659563" cy="540577"/>
          </a:xfrm>
        </p:spPr>
        <p:txBody>
          <a:bodyPr/>
          <a:lstStyle>
            <a:lvl1pPr algn="ctr">
              <a:defRPr sz="3005"/>
            </a:lvl1pPr>
          </a:lstStyle>
          <a:p>
            <a:pPr lvl="0" fontAlgn="base"/>
            <a:r>
              <a:rPr lang="zh-CN" altLang="en-US" sz="3005" strike="noStrike" noProof="0" smtClean="0">
                <a:sym typeface="Arial" panose="020B0604020202020204" pitchFamily="34" charset="0"/>
              </a:rPr>
              <a:t>单击此处编辑母版标题样式</a:t>
            </a:r>
            <a:endParaRPr lang="zh-CN" altLang="zh-CN" strike="noStrike" noProof="0" dirty="0" smtClean="0">
              <a:sym typeface="Arial" panose="020B0604020202020204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1" y="2487307"/>
            <a:ext cx="6659563" cy="422029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1910">
                <a:solidFill>
                  <a:srgbClr val="7BC489"/>
                </a:solidFill>
              </a:defRPr>
            </a:lvl1pPr>
          </a:lstStyle>
          <a:p>
            <a:pPr lvl="0" fontAlgn="base"/>
            <a:r>
              <a:rPr lang="zh-CN" altLang="en-US" sz="1910" strike="noStrike" noProof="0" smtClean="0">
                <a:sym typeface="Arial" panose="020B0604020202020204" pitchFamily="34" charset="0"/>
              </a:rPr>
              <a:t>单击此处编辑母版副标题样式</a:t>
            </a:r>
            <a:endParaRPr lang="zh-CN" altLang="zh-CN" strike="noStrike" noProof="0" dirty="0" smtClean="0">
              <a:sym typeface="Arial" panose="020B0604020202020204" pitchFamily="34" charset="0"/>
            </a:endParaRPr>
          </a:p>
        </p:txBody>
      </p:sp>
      <p:sp>
        <p:nvSpPr>
          <p:cNvPr id="25" name="日期占位符 1"/>
          <p:cNvSpPr>
            <a:spLocks noGrp="1"/>
          </p:cNvSpPr>
          <p:nvPr>
            <p:ph type="dt" sz="half" idx="2"/>
          </p:nvPr>
        </p:nvSpPr>
        <p:spPr bwMode="auto">
          <a:xfrm>
            <a:off x="457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26" name="页脚占位符 2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354513"/>
            <a:ext cx="2895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27" name="灯片编号占位符 3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pPr algn="r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latin typeface="Calibri" panose="020F050202020403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内容占位符 6"/>
          <p:cNvSpPr>
            <a:spLocks noGrp="1"/>
          </p:cNvSpPr>
          <p:nvPr>
            <p:ph sz="quarter" idx="13"/>
          </p:nvPr>
        </p:nvSpPr>
        <p:spPr>
          <a:xfrm>
            <a:off x="683568" y="865811"/>
            <a:ext cx="8165157" cy="322047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866657"/>
            <a:ext cx="7488399" cy="493790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4000" y="1554049"/>
            <a:ext cx="7776000" cy="2653200"/>
          </a:xfrm>
        </p:spPr>
        <p:txBody>
          <a:bodyPr/>
          <a:lstStyle>
            <a:lvl1pPr marL="194945" indent="-194945">
              <a:buFont typeface="Arial" panose="020B0604020202020204" pitchFamily="34" charset="0"/>
              <a:buChar char="•"/>
              <a:defRPr sz="1640"/>
            </a:lvl1pPr>
            <a:lvl2pPr marL="506730" indent="-194945">
              <a:buFont typeface="Arial" panose="020B0604020202020204" pitchFamily="34" charset="0"/>
              <a:buChar char="•"/>
              <a:defRPr sz="1365"/>
            </a:lvl2pPr>
            <a:lvl3pPr marL="819150" indent="-194945">
              <a:buFont typeface="Arial" panose="020B0604020202020204" pitchFamily="34" charset="0"/>
              <a:buChar char="•"/>
              <a:defRPr sz="1230"/>
            </a:lvl3pPr>
            <a:lvl4pPr marL="1130935" indent="-194945">
              <a:buFont typeface="Arial" panose="020B0604020202020204" pitchFamily="34" charset="0"/>
              <a:buChar char="•"/>
              <a:defRPr sz="1230"/>
            </a:lvl4pPr>
            <a:lvl5pPr marL="1442720" indent="-194945">
              <a:buFont typeface="Arial" panose="020B0604020202020204" pitchFamily="34" charset="0"/>
              <a:buChar char="•"/>
              <a:defRPr sz="1230"/>
            </a:lvl5pPr>
          </a:lstStyle>
          <a:p>
            <a:pPr lvl="0" fontAlgn="base"/>
            <a:r>
              <a:rPr lang="zh-CN" altLang="en-US" sz="1640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z="1365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23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z="1230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z="1230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166739"/>
            <a:ext cx="7886700" cy="1946729"/>
          </a:xfrm>
        </p:spPr>
        <p:txBody>
          <a:bodyPr anchor="b"/>
          <a:lstStyle>
            <a:lvl1pPr>
              <a:defRPr sz="4095"/>
            </a:lvl1pPr>
          </a:lstStyle>
          <a:p>
            <a:pPr fontAlgn="base"/>
            <a:r>
              <a:rPr lang="zh-CN" altLang="en-US" sz="409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131884"/>
            <a:ext cx="7886700" cy="1023739"/>
          </a:xfrm>
        </p:spPr>
        <p:txBody>
          <a:bodyPr/>
          <a:lstStyle>
            <a:lvl1pPr marL="0" indent="0">
              <a:buNone/>
              <a:defRPr sz="1640"/>
            </a:lvl1pPr>
            <a:lvl2pPr marL="311785" indent="0">
              <a:buNone/>
              <a:defRPr sz="1365"/>
            </a:lvl2pPr>
            <a:lvl3pPr marL="624205" indent="0">
              <a:buNone/>
              <a:defRPr sz="1230"/>
            </a:lvl3pPr>
            <a:lvl4pPr marL="935990" indent="0">
              <a:buNone/>
              <a:defRPr sz="1090"/>
            </a:lvl4pPr>
            <a:lvl5pPr marL="1247775" indent="0">
              <a:buNone/>
              <a:defRPr sz="1090"/>
            </a:lvl5pPr>
            <a:lvl6pPr marL="1560195" indent="0">
              <a:buNone/>
              <a:defRPr sz="1090"/>
            </a:lvl6pPr>
            <a:lvl7pPr marL="1871980" indent="0">
              <a:buNone/>
              <a:defRPr sz="1090"/>
            </a:lvl7pPr>
            <a:lvl8pPr marL="2183765" indent="0">
              <a:buNone/>
              <a:defRPr sz="1090"/>
            </a:lvl8pPr>
            <a:lvl9pPr marL="2496185" indent="0">
              <a:buNone/>
              <a:defRPr sz="1090"/>
            </a:lvl9pPr>
          </a:lstStyle>
          <a:p>
            <a:pPr lvl="0" fontAlgn="base"/>
            <a:r>
              <a:rPr lang="zh-CN" altLang="en-US" sz="164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两栏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7" name="Group 3" descr="#wm#_43_21_*Z"/>
          <p:cNvGrpSpPr/>
          <p:nvPr/>
        </p:nvGrpSpPr>
        <p:grpSpPr>
          <a:xfrm>
            <a:off x="900113" y="666750"/>
            <a:ext cx="1241425" cy="787400"/>
            <a:chOff x="0" y="0"/>
            <a:chExt cx="2436" cy="1814"/>
          </a:xfrm>
        </p:grpSpPr>
        <p:sp>
          <p:nvSpPr>
            <p:cNvPr id="3078" name="Rectangle 4" descr="#wm#_43_21_*Z"/>
            <p:cNvSpPr/>
            <p:nvPr/>
          </p:nvSpPr>
          <p:spPr>
            <a:xfrm>
              <a:off x="0" y="0"/>
              <a:ext cx="1813" cy="1814"/>
            </a:xfrm>
            <a:prstGeom prst="rect">
              <a:avLst/>
            </a:prstGeom>
            <a:noFill/>
            <a:ln w="6350" cap="flat" cmpd="sng">
              <a:solidFill>
                <a:srgbClr val="0E965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lIns="61532" tIns="32066" rIns="61532" bIns="32066" anchor="ctr"/>
            <a:p>
              <a:pPr lvl="0" indent="0"/>
              <a:r>
                <a:rPr lang="en-US" altLang="zh-CN" sz="2700" dirty="0">
                  <a:solidFill>
                    <a:srgbClr val="0E9651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 </a:t>
              </a:r>
              <a:endParaRPr lang="en-US" altLang="zh-CN" sz="2700" dirty="0">
                <a:solidFill>
                  <a:srgbClr val="0E9651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5" name="Rectangle 5" descr="#wm#_43_21_*Z"/>
            <p:cNvSpPr>
              <a:spLocks noChangeArrowheads="1"/>
            </p:cNvSpPr>
            <p:nvPr/>
          </p:nvSpPr>
          <p:spPr bwMode="auto">
            <a:xfrm>
              <a:off x="1305" y="340"/>
              <a:ext cx="1131" cy="1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none" lIns="61532" tIns="32066" rIns="61532" bIns="32066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910" b="0" i="0" u="none" strike="noStrike" kern="1200" cap="none" spc="0" normalizeH="0" baseline="0" noProof="1">
                <a:ln>
                  <a:noFill/>
                </a:ln>
                <a:solidFill>
                  <a:srgbClr val="0E965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</p:grp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584452" y="1773921"/>
            <a:ext cx="3230512" cy="2208543"/>
          </a:xfrm>
        </p:spPr>
        <p:txBody>
          <a:bodyPr/>
          <a:lstStyle>
            <a:lvl1pPr marL="233680" indent="-23368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1pPr>
            <a:lvl2pPr marL="546100" indent="-23368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2pPr>
            <a:lvl3pPr marL="819150" indent="-194945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3pPr>
            <a:lvl4pPr marL="1130935" indent="-194945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4pPr>
            <a:lvl5pPr marL="1442720" indent="-194945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04259" y="1773921"/>
            <a:ext cx="3230512" cy="2208543"/>
          </a:xfrm>
        </p:spPr>
        <p:txBody>
          <a:bodyPr/>
          <a:lstStyle>
            <a:lvl1pPr marL="233680" indent="-23368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1pPr>
            <a:lvl2pPr marL="546100" indent="-233680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2pPr>
            <a:lvl3pPr marL="819150" indent="-194945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3pPr>
            <a:lvl4pPr marL="1130935" indent="-194945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4pPr>
            <a:lvl5pPr marL="1442720" indent="-194945"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+mn-ea"/>
                <a:ea typeface="+mn-ea"/>
              </a:defRPr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标题 6"/>
          <p:cNvSpPr>
            <a:spLocks noGrp="1"/>
          </p:cNvSpPr>
          <p:nvPr>
            <p:ph type="title"/>
          </p:nvPr>
        </p:nvSpPr>
        <p:spPr>
          <a:xfrm>
            <a:off x="1223628" y="816672"/>
            <a:ext cx="7561262" cy="491828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6" name="日期占位符 1"/>
          <p:cNvSpPr>
            <a:spLocks noGrp="1"/>
          </p:cNvSpPr>
          <p:nvPr>
            <p:ph type="dt" sz="half" idx="12"/>
          </p:nvPr>
        </p:nvSpPr>
        <p:spPr bwMode="auto">
          <a:xfrm>
            <a:off x="457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7" name="页脚占位符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354513"/>
            <a:ext cx="2895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8" name="灯片编号占位符 5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pPr algn="r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latin typeface="Calibri" panose="020F050202020403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71600" y="620117"/>
            <a:ext cx="7545338" cy="533621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30239" y="1147238"/>
            <a:ext cx="3868737" cy="562244"/>
          </a:xfrm>
        </p:spPr>
        <p:txBody>
          <a:bodyPr anchor="b"/>
          <a:lstStyle>
            <a:lvl1pPr marL="0" indent="0">
              <a:buNone/>
              <a:defRPr sz="1640" b="1"/>
            </a:lvl1pPr>
            <a:lvl2pPr marL="311785" indent="0">
              <a:buNone/>
              <a:defRPr sz="1365" b="1"/>
            </a:lvl2pPr>
            <a:lvl3pPr marL="624205" indent="0">
              <a:buNone/>
              <a:defRPr sz="1230" b="1"/>
            </a:lvl3pPr>
            <a:lvl4pPr marL="935990" indent="0">
              <a:buNone/>
              <a:defRPr sz="1090" b="1"/>
            </a:lvl4pPr>
            <a:lvl5pPr marL="1247775" indent="0">
              <a:buNone/>
              <a:defRPr sz="1090" b="1"/>
            </a:lvl5pPr>
            <a:lvl6pPr marL="1560195" indent="0">
              <a:buNone/>
              <a:defRPr sz="1090" b="1"/>
            </a:lvl6pPr>
            <a:lvl7pPr marL="1871980" indent="0">
              <a:buNone/>
              <a:defRPr sz="1090" b="1"/>
            </a:lvl7pPr>
            <a:lvl8pPr marL="2183765" indent="0">
              <a:buNone/>
              <a:defRPr sz="1090" b="1"/>
            </a:lvl8pPr>
            <a:lvl9pPr marL="2496185" indent="0">
              <a:buNone/>
              <a:defRPr sz="1090" b="1"/>
            </a:lvl9pPr>
          </a:lstStyle>
          <a:p>
            <a:pPr lvl="0" fontAlgn="base"/>
            <a:r>
              <a:rPr lang="zh-CN" altLang="en-US" sz="164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0239" y="1709482"/>
            <a:ext cx="3868737" cy="251439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147238"/>
            <a:ext cx="3887788" cy="562244"/>
          </a:xfrm>
        </p:spPr>
        <p:txBody>
          <a:bodyPr anchor="b"/>
          <a:lstStyle>
            <a:lvl1pPr marL="0" indent="0">
              <a:buNone/>
              <a:defRPr sz="1640" b="1"/>
            </a:lvl1pPr>
            <a:lvl2pPr marL="311785" indent="0">
              <a:buNone/>
              <a:defRPr sz="1365" b="1"/>
            </a:lvl2pPr>
            <a:lvl3pPr marL="624205" indent="0">
              <a:buNone/>
              <a:defRPr sz="1230" b="1"/>
            </a:lvl3pPr>
            <a:lvl4pPr marL="935990" indent="0">
              <a:buNone/>
              <a:defRPr sz="1090" b="1"/>
            </a:lvl4pPr>
            <a:lvl5pPr marL="1247775" indent="0">
              <a:buNone/>
              <a:defRPr sz="1090" b="1"/>
            </a:lvl5pPr>
            <a:lvl6pPr marL="1560195" indent="0">
              <a:buNone/>
              <a:defRPr sz="1090" b="1"/>
            </a:lvl6pPr>
            <a:lvl7pPr marL="1871980" indent="0">
              <a:buNone/>
              <a:defRPr sz="1090" b="1"/>
            </a:lvl7pPr>
            <a:lvl8pPr marL="2183765" indent="0">
              <a:buNone/>
              <a:defRPr sz="1090" b="1"/>
            </a:lvl8pPr>
            <a:lvl9pPr marL="2496185" indent="0">
              <a:buNone/>
              <a:defRPr sz="1090" b="1"/>
            </a:lvl9pPr>
          </a:lstStyle>
          <a:p>
            <a:pPr lvl="0" fontAlgn="base"/>
            <a:r>
              <a:rPr lang="zh-CN" altLang="en-US" sz="1640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709482"/>
            <a:ext cx="3887788" cy="251439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1" name="Group 4"/>
          <p:cNvGrpSpPr/>
          <p:nvPr/>
        </p:nvGrpSpPr>
        <p:grpSpPr>
          <a:xfrm>
            <a:off x="5659438" y="2339975"/>
            <a:ext cx="3503612" cy="2320925"/>
            <a:chOff x="0" y="0"/>
            <a:chExt cx="5942" cy="4337"/>
          </a:xfrm>
        </p:grpSpPr>
        <p:sp>
          <p:nvSpPr>
            <p:cNvPr id="14" name="AutoShape 5" descr="#wm#_43_31_*Z"/>
            <p:cNvSpPr>
              <a:spLocks noChangeArrowheads="1"/>
            </p:cNvSpPr>
            <p:nvPr/>
          </p:nvSpPr>
          <p:spPr bwMode="auto">
            <a:xfrm rot="16200000">
              <a:off x="3884" y="658"/>
              <a:ext cx="2717" cy="1360"/>
            </a:xfrm>
            <a:prstGeom prst="triangle">
              <a:avLst>
                <a:gd name="adj" fmla="val 50000"/>
              </a:avLst>
            </a:prstGeom>
            <a:solidFill>
              <a:srgbClr val="94DE94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5" name="AutoShape 6" descr="#wm#_43_31_*Z"/>
            <p:cNvSpPr>
              <a:spLocks noChangeArrowheads="1"/>
            </p:cNvSpPr>
            <p:nvPr/>
          </p:nvSpPr>
          <p:spPr bwMode="auto">
            <a:xfrm rot="10800000">
              <a:off x="0" y="2978"/>
              <a:ext cx="2719" cy="1359"/>
            </a:xfrm>
            <a:prstGeom prst="triangle">
              <a:avLst>
                <a:gd name="adj" fmla="val 50000"/>
              </a:avLst>
            </a:prstGeom>
            <a:solidFill>
              <a:srgbClr val="8EE5C7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6" name="AutoShape 7" descr="#wm#_43_31_*Z"/>
            <p:cNvSpPr>
              <a:spLocks noChangeArrowheads="1"/>
            </p:cNvSpPr>
            <p:nvPr/>
          </p:nvSpPr>
          <p:spPr bwMode="auto">
            <a:xfrm rot="10800000">
              <a:off x="1564" y="1486"/>
              <a:ext cx="2719" cy="1359"/>
            </a:xfrm>
            <a:prstGeom prst="triangle">
              <a:avLst>
                <a:gd name="adj" fmla="val 50000"/>
              </a:avLst>
            </a:prstGeom>
            <a:solidFill>
              <a:srgbClr val="94DE94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7" name="AutoShape 8" descr="#wm#_43_31_*Z"/>
            <p:cNvSpPr>
              <a:spLocks noChangeArrowheads="1"/>
            </p:cNvSpPr>
            <p:nvPr/>
          </p:nvSpPr>
          <p:spPr bwMode="auto">
            <a:xfrm>
              <a:off x="1567" y="2978"/>
              <a:ext cx="2719" cy="1359"/>
            </a:xfrm>
            <a:prstGeom prst="triangle">
              <a:avLst>
                <a:gd name="adj" fmla="val 50000"/>
              </a:avLst>
            </a:prstGeom>
            <a:solidFill>
              <a:srgbClr val="94DE94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8" name="AutoShape 9" descr="#wm#_43_31_*Z"/>
            <p:cNvSpPr>
              <a:spLocks noChangeArrowheads="1"/>
            </p:cNvSpPr>
            <p:nvPr/>
          </p:nvSpPr>
          <p:spPr bwMode="auto">
            <a:xfrm>
              <a:off x="3166" y="1483"/>
              <a:ext cx="2717" cy="1359"/>
            </a:xfrm>
            <a:prstGeom prst="triangle">
              <a:avLst>
                <a:gd name="adj" fmla="val 50000"/>
              </a:avLst>
            </a:prstGeom>
            <a:solidFill>
              <a:srgbClr val="8EE5C7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  <p:sp>
          <p:nvSpPr>
            <p:cNvPr id="19" name="AutoShape 10" descr="#wm#_43_31_*Z"/>
            <p:cNvSpPr>
              <a:spLocks noChangeArrowheads="1"/>
            </p:cNvSpPr>
            <p:nvPr/>
          </p:nvSpPr>
          <p:spPr bwMode="auto">
            <a:xfrm rot="10800000">
              <a:off x="3166" y="2978"/>
              <a:ext cx="2719" cy="1359"/>
            </a:xfrm>
            <a:prstGeom prst="triangle">
              <a:avLst>
                <a:gd name="adj" fmla="val 50000"/>
              </a:avLst>
            </a:prstGeom>
            <a:solidFill>
              <a:srgbClr val="EBF092"/>
            </a:solidFill>
            <a:ln>
              <a:noFill/>
            </a:ln>
            <a:effectLst/>
          </p:spPr>
          <p:txBody>
            <a:bodyPr anchor="ctr">
              <a:norm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23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7449" y="1799448"/>
            <a:ext cx="6660000" cy="685486"/>
          </a:xfrm>
        </p:spPr>
        <p:txBody>
          <a:bodyPr/>
          <a:lstStyle>
            <a:lvl1pPr algn="ctr">
              <a:defRPr sz="3005">
                <a:latin typeface="+mj-lt"/>
              </a:defRPr>
            </a:lvl1pPr>
          </a:lstStyle>
          <a:p>
            <a:pPr fontAlgn="base"/>
            <a:r>
              <a:rPr lang="zh-CN" altLang="en-US" sz="3005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20" name="日期占位符 9"/>
          <p:cNvSpPr>
            <a:spLocks noGrp="1"/>
          </p:cNvSpPr>
          <p:nvPr>
            <p:ph type="dt" sz="half" idx="2"/>
          </p:nvPr>
        </p:nvSpPr>
        <p:spPr bwMode="auto">
          <a:xfrm>
            <a:off x="457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21" name="页脚占位符 10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354513"/>
            <a:ext cx="2895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22" name="灯片编号占位符 11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pPr algn="r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latin typeface="Calibri" panose="020F050202020403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5" name="Group 3" descr="#wm#_43_21_*Z"/>
          <p:cNvGrpSpPr/>
          <p:nvPr/>
        </p:nvGrpSpPr>
        <p:grpSpPr>
          <a:xfrm>
            <a:off x="954088" y="666750"/>
            <a:ext cx="1276350" cy="787400"/>
            <a:chOff x="0" y="0"/>
            <a:chExt cx="2436" cy="1814"/>
          </a:xfrm>
        </p:grpSpPr>
        <p:sp>
          <p:nvSpPr>
            <p:cNvPr id="5126" name="Rectangle 4" descr="#wm#_43_21_*Z"/>
            <p:cNvSpPr/>
            <p:nvPr/>
          </p:nvSpPr>
          <p:spPr>
            <a:xfrm>
              <a:off x="0" y="0"/>
              <a:ext cx="1815" cy="1814"/>
            </a:xfrm>
            <a:prstGeom prst="rect">
              <a:avLst/>
            </a:prstGeom>
            <a:noFill/>
            <a:ln w="6350" cap="flat" cmpd="sng">
              <a:solidFill>
                <a:srgbClr val="0E965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lIns="61532" tIns="32066" rIns="61532" bIns="32066" anchor="ctr"/>
            <a:p>
              <a:pPr lvl="0" indent="0"/>
              <a:r>
                <a:rPr lang="en-US" altLang="zh-CN" sz="2700" dirty="0">
                  <a:solidFill>
                    <a:srgbClr val="0E9651"/>
                  </a:solidFill>
                  <a:latin typeface="Calibri" panose="020F0502020204030204" pitchFamily="34" charset="0"/>
                  <a:ea typeface="宋体" panose="02010600030101010101" pitchFamily="2" charset="-122"/>
                </a:rPr>
                <a:t> </a:t>
              </a:r>
              <a:endParaRPr lang="en-US" altLang="zh-CN" sz="2700" dirty="0">
                <a:solidFill>
                  <a:srgbClr val="0E9651"/>
                </a:solidFill>
                <a:latin typeface="Calibri" panose="020F050202020403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15" name="Rectangle 5" descr="#wm#_43_21_*Z"/>
            <p:cNvSpPr>
              <a:spLocks noChangeArrowheads="1"/>
            </p:cNvSpPr>
            <p:nvPr/>
          </p:nvSpPr>
          <p:spPr bwMode="auto">
            <a:xfrm>
              <a:off x="1303" y="340"/>
              <a:ext cx="1133" cy="113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txBody>
            <a:bodyPr wrap="none" lIns="61532" tIns="32066" rIns="61532" bIns="32066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910" b="0" i="0" u="none" strike="noStrike" kern="1200" cap="none" spc="0" normalizeH="0" baseline="0" noProof="1">
                <a:ln>
                  <a:noFill/>
                </a:ln>
                <a:solidFill>
                  <a:srgbClr val="0E9651"/>
                </a:solidFill>
                <a:effectLst/>
                <a:uLnTx/>
                <a:uFillTx/>
                <a:latin typeface="Arial" panose="020B0604020202020204" pitchFamily="34" charset="0"/>
                <a:ea typeface="黑体" panose="02010609060101010101" pitchFamily="49" charset="-122"/>
                <a:cs typeface="+mn-cs"/>
              </a:endParaRPr>
            </a:p>
          </p:txBody>
        </p:sp>
      </p:grp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70496" y="1816896"/>
            <a:ext cx="4528800" cy="2242937"/>
          </a:xfrm>
        </p:spPr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2185"/>
            </a:lvl1pPr>
            <a:lvl2pPr marL="311785" indent="0">
              <a:buNone/>
              <a:defRPr sz="1910"/>
            </a:lvl2pPr>
            <a:lvl3pPr marL="624205" indent="0">
              <a:buNone/>
              <a:defRPr sz="1640"/>
            </a:lvl3pPr>
            <a:lvl4pPr marL="935990" indent="0">
              <a:buNone/>
              <a:defRPr sz="1365"/>
            </a:lvl4pPr>
            <a:lvl5pPr marL="1247775" indent="0">
              <a:buNone/>
              <a:defRPr sz="1365"/>
            </a:lvl5pPr>
            <a:lvl6pPr marL="1560195" indent="0">
              <a:buNone/>
              <a:defRPr sz="1365"/>
            </a:lvl6pPr>
            <a:lvl7pPr marL="1871980" indent="0">
              <a:buNone/>
              <a:defRPr sz="1365"/>
            </a:lvl7pPr>
            <a:lvl8pPr marL="2183765" indent="0">
              <a:buNone/>
              <a:defRPr sz="1365"/>
            </a:lvl8pPr>
            <a:lvl9pPr marL="2496185" indent="0">
              <a:buNone/>
              <a:defRPr sz="1365"/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65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185" b="0" i="0" u="none" strike="noStrike" kern="1200" cap="none" spc="0" normalizeH="0" baseline="0" noProof="1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n-ea"/>
              <a:ea typeface="+mn-ea"/>
              <a:cs typeface="+mn-cs"/>
              <a:sym typeface="Arial" panose="020B0604020202020204" pitchFamily="34" charset="0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292080" y="1824659"/>
            <a:ext cx="2883600" cy="2260133"/>
          </a:xfrm>
        </p:spPr>
        <p:txBody>
          <a:bodyPr/>
          <a:lstStyle>
            <a:lvl1pPr marL="0" indent="0">
              <a:buNone/>
              <a:defRPr sz="1365">
                <a:solidFill>
                  <a:schemeClr val="tx1"/>
                </a:solidFill>
              </a:defRPr>
            </a:lvl1pPr>
            <a:lvl2pPr marL="311785" indent="0">
              <a:buNone/>
              <a:defRPr sz="955"/>
            </a:lvl2pPr>
            <a:lvl3pPr marL="624205" indent="0">
              <a:buNone/>
              <a:defRPr sz="820"/>
            </a:lvl3pPr>
            <a:lvl4pPr marL="935990" indent="0">
              <a:buNone/>
              <a:defRPr sz="680"/>
            </a:lvl4pPr>
            <a:lvl5pPr marL="1247775" indent="0">
              <a:buNone/>
              <a:defRPr sz="680"/>
            </a:lvl5pPr>
            <a:lvl6pPr marL="1560195" indent="0">
              <a:buNone/>
              <a:defRPr sz="680"/>
            </a:lvl6pPr>
            <a:lvl7pPr marL="1871980" indent="0">
              <a:buNone/>
              <a:defRPr sz="680"/>
            </a:lvl7pPr>
            <a:lvl8pPr marL="2183765" indent="0">
              <a:buNone/>
              <a:defRPr sz="680"/>
            </a:lvl8pPr>
            <a:lvl9pPr marL="2496185" indent="0">
              <a:buNone/>
              <a:defRPr sz="680"/>
            </a:lvl9pPr>
          </a:lstStyle>
          <a:p>
            <a:pPr lvl="0" fontAlgn="base"/>
            <a:r>
              <a:rPr lang="zh-CN" altLang="en-US" sz="1365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695952" y="814270"/>
            <a:ext cx="6044400" cy="493790"/>
          </a:xfrm>
        </p:spPr>
        <p:txBody>
          <a:bodyPr anchor="b"/>
          <a:lstStyle>
            <a:lvl1pPr>
              <a:defRPr sz="2730"/>
            </a:lvl1pPr>
          </a:lstStyle>
          <a:p>
            <a:pPr fontAlgn="base"/>
            <a:r>
              <a:rPr lang="zh-CN" altLang="en-US" sz="2730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16" name="日期占位符 4"/>
          <p:cNvSpPr>
            <a:spLocks noGrp="1"/>
          </p:cNvSpPr>
          <p:nvPr>
            <p:ph type="dt" sz="half" idx="12"/>
          </p:nvPr>
        </p:nvSpPr>
        <p:spPr bwMode="auto">
          <a:xfrm>
            <a:off x="457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7" name="页脚占位符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354513"/>
            <a:ext cx="2895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8" name="灯片编号占位符 6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pPr algn="r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latin typeface="Calibri" panose="020F050202020403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783388" y="866658"/>
            <a:ext cx="2057400" cy="3677878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11188" y="866658"/>
            <a:ext cx="6019800" cy="3677878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10" name="日期占位符 6"/>
          <p:cNvSpPr>
            <a:spLocks noGrp="1"/>
          </p:cNvSpPr>
          <p:nvPr>
            <p:ph type="dt" sz="half" idx="2"/>
          </p:nvPr>
        </p:nvSpPr>
        <p:spPr bwMode="auto">
          <a:xfrm>
            <a:off x="457200" y="4471988"/>
            <a:ext cx="2133600" cy="177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4" name="页脚占位符 7"/>
          <p:cNvSpPr>
            <a:spLocks noGrp="1"/>
          </p:cNvSpPr>
          <p:nvPr>
            <p:ph type="ftr" sz="quarter" idx="3"/>
          </p:nvPr>
        </p:nvSpPr>
        <p:spPr bwMode="auto">
          <a:xfrm>
            <a:off x="3124200" y="4471988"/>
            <a:ext cx="2895600" cy="177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5" name="灯片编号占位符 8"/>
          <p:cNvSpPr>
            <a:spLocks noGrp="1"/>
          </p:cNvSpPr>
          <p:nvPr>
            <p:ph type="sldNum" sz="quarter" idx="4"/>
          </p:nvPr>
        </p:nvSpPr>
        <p:spPr bwMode="auto">
          <a:xfrm>
            <a:off x="6553200" y="4471988"/>
            <a:ext cx="2133600" cy="177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p>
            <a:pPr algn="r" fontAlgn="base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latin typeface="Calibri" panose="020F0502020204030204" pitchFamily="34" charset="0"/>
              <a:sym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2266950" y="815975"/>
            <a:ext cx="6410325" cy="4921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" altLang="zh-CN" dirty="0"/>
              <a:t>单击此处编辑母版标题样式</a:t>
            </a:r>
            <a:endParaRPr lang="" altLang="zh-CN" dirty="0"/>
          </a:p>
        </p:txBody>
      </p:sp>
      <p:sp>
        <p:nvSpPr>
          <p:cNvPr id="1027" name="Rectangle 3"/>
          <p:cNvSpPr>
            <a:spLocks noGrp="1"/>
          </p:cNvSpPr>
          <p:nvPr>
            <p:ph type="body"/>
          </p:nvPr>
        </p:nvSpPr>
        <p:spPr>
          <a:xfrm>
            <a:off x="457200" y="1455738"/>
            <a:ext cx="8220075" cy="2754312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 indent="-11430"/>
            <a:r>
              <a:rPr lang="" altLang="zh-CN" dirty="0"/>
              <a:t>单击此处编辑母版文本样式</a:t>
            </a:r>
            <a:endParaRPr lang="" altLang="zh-CN" dirty="0"/>
          </a:p>
          <a:p>
            <a:pPr lvl="1" indent="-193675"/>
            <a:r>
              <a:rPr lang="" altLang="zh-CN" dirty="0"/>
              <a:t>第二级</a:t>
            </a:r>
            <a:endParaRPr lang="" altLang="zh-CN" dirty="0"/>
          </a:p>
          <a:p>
            <a:pPr lvl="2" indent="-155575"/>
            <a:r>
              <a:rPr lang="" altLang="zh-CN" dirty="0"/>
              <a:t>第三级</a:t>
            </a:r>
            <a:endParaRPr lang="" altLang="zh-CN" dirty="0"/>
          </a:p>
          <a:p>
            <a:pPr lvl="3" indent="-155575"/>
            <a:r>
              <a:rPr lang="" altLang="zh-CN" dirty="0"/>
              <a:t>第四级</a:t>
            </a:r>
            <a:endParaRPr lang="" altLang="zh-CN" dirty="0"/>
          </a:p>
          <a:p>
            <a:pPr lvl="4" indent="-155575"/>
            <a:r>
              <a:rPr lang="" altLang="zh-CN" dirty="0"/>
              <a:t>第五级</a:t>
            </a:r>
            <a:endParaRPr lang="" altLang="zh-CN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>
              <a:buFont typeface="Arial" panose="020B0604020202020204" pitchFamily="34" charset="0"/>
              <a:buNone/>
              <a:defRPr sz="820" noProof="1">
                <a:latin typeface="Arial" panose="020B0604020202020204" pitchFamily="34" charset="0"/>
                <a:ea typeface="黑体" panose="02010609060101010101" pitchFamily="49" charset="-122"/>
                <a:sym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354513"/>
            <a:ext cx="2895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ctr">
              <a:buFont typeface="Arial" panose="020B0604020202020204" pitchFamily="34" charset="0"/>
              <a:buNone/>
              <a:defRPr sz="820" noProof="1">
                <a:latin typeface="Arial" panose="020B0604020202020204" pitchFamily="34" charset="0"/>
                <a:ea typeface="黑体" panose="02010609060101010101" pitchFamily="49" charset="-122"/>
                <a:sym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82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黑体" panose="02010609060101010101" pitchFamily="49" charset="-122"/>
              <a:cs typeface="+mn-cs"/>
              <a:sym typeface="Arial" panose="020B0604020202020204" pitchFamily="34" charset="0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354513"/>
            <a:ext cx="2133600" cy="2762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/>
          <a:lstStyle>
            <a:lvl1pPr algn="r">
              <a:defRPr sz="800">
                <a:latin typeface="Calibri" panose="020F0502020204030204" pitchFamily="34" charset="0"/>
              </a:defRPr>
            </a:lvl1pPr>
          </a:lstStyle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Calibri" panose="020F0502020204030204" pitchFamily="34" charset="0"/>
                <a:ea typeface="黑体" panose="02010609060101010101" pitchFamily="49" charset="-122"/>
                <a:cs typeface="+mn-cs"/>
                <a:sym typeface="Arial" panose="020B0604020202020204" pitchFamily="34" charset="0"/>
              </a:rPr>
            </a:fld>
            <a:endParaRPr lang="zh-CN" altLang="en-US" strike="noStrike" noProof="1" dirty="0">
              <a:sym typeface="Arial" panose="020B0604020202020204" pitchFamily="34" charset="0"/>
            </a:endParaRPr>
          </a:p>
        </p:txBody>
      </p:sp>
      <p:sp>
        <p:nvSpPr>
          <p:cNvPr id="11" name="等腰三角形 4"/>
          <p:cNvSpPr/>
          <p:nvPr/>
        </p:nvSpPr>
        <p:spPr>
          <a:xfrm rot="5400000">
            <a:off x="-323850" y="330200"/>
            <a:ext cx="1293813" cy="588963"/>
          </a:xfrm>
          <a:prstGeom prst="triangle">
            <a:avLst>
              <a:gd name="adj" fmla="val 50000"/>
            </a:avLst>
          </a:prstGeom>
          <a:solidFill>
            <a:srgbClr val="94DE94"/>
          </a:solidFill>
          <a:ln w="9525">
            <a:noFill/>
            <a:miter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3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2" name="等腰三角形 5"/>
          <p:cNvSpPr/>
          <p:nvPr/>
        </p:nvSpPr>
        <p:spPr>
          <a:xfrm rot="10800000">
            <a:off x="7938" y="-1587"/>
            <a:ext cx="1295400" cy="590550"/>
          </a:xfrm>
          <a:prstGeom prst="triangle">
            <a:avLst>
              <a:gd name="adj" fmla="val 50000"/>
            </a:avLst>
          </a:prstGeom>
          <a:solidFill>
            <a:srgbClr val="8EE5C7"/>
          </a:solidFill>
          <a:ln w="9525">
            <a:noFill/>
            <a:miter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3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  <p:sp>
        <p:nvSpPr>
          <p:cNvPr id="13" name="等腰三角形 6"/>
          <p:cNvSpPr/>
          <p:nvPr/>
        </p:nvSpPr>
        <p:spPr>
          <a:xfrm>
            <a:off x="720725" y="22225"/>
            <a:ext cx="1295400" cy="588963"/>
          </a:xfrm>
          <a:prstGeom prst="triangle">
            <a:avLst>
              <a:gd name="adj" fmla="val 50000"/>
            </a:avLst>
          </a:prstGeom>
          <a:solidFill>
            <a:srgbClr val="EBF092"/>
          </a:solidFill>
          <a:ln w="9525">
            <a:noFill/>
            <a:miter/>
          </a:ln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23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宋体" panose="02010600030101010101" pitchFamily="2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700" kern="1200">
          <a:solidFill>
            <a:srgbClr val="0E9651"/>
          </a:solidFill>
          <a:latin typeface="+mj-ea"/>
          <a:ea typeface="+mj-ea"/>
          <a:cs typeface="+mj-cs"/>
          <a:sym typeface="Arial" panose="020B0604020202020204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700">
          <a:solidFill>
            <a:srgbClr val="0E9651"/>
          </a:solidFill>
          <a:latin typeface="黑体" panose="02010609060101010101" pitchFamily="49" charset="-122"/>
          <a:ea typeface="黑体" panose="02010609060101010101" pitchFamily="49" charset="-122"/>
          <a:sym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700">
          <a:solidFill>
            <a:srgbClr val="0E9651"/>
          </a:solidFill>
          <a:latin typeface="黑体" panose="02010609060101010101" pitchFamily="49" charset="-122"/>
          <a:ea typeface="黑体" panose="02010609060101010101" pitchFamily="49" charset="-122"/>
          <a:sym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700">
          <a:solidFill>
            <a:srgbClr val="0E9651"/>
          </a:solidFill>
          <a:latin typeface="黑体" panose="02010609060101010101" pitchFamily="49" charset="-122"/>
          <a:ea typeface="黑体" panose="02010609060101010101" pitchFamily="49" charset="-122"/>
          <a:sym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700">
          <a:solidFill>
            <a:srgbClr val="0E9651"/>
          </a:solidFill>
          <a:latin typeface="黑体" panose="02010609060101010101" pitchFamily="49" charset="-122"/>
          <a:ea typeface="黑体" panose="02010609060101010101" pitchFamily="49" charset="-122"/>
          <a:sym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0E9651"/>
          </a:solidFill>
          <a:latin typeface="Arial" panose="020B0604020202020204" pitchFamily="34" charset="0"/>
          <a:ea typeface="黑体" panose="02010609060101010101" pitchFamily="49" charset="-122"/>
          <a:sym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0E9651"/>
          </a:solidFill>
          <a:latin typeface="Arial" panose="020B0604020202020204" pitchFamily="34" charset="0"/>
          <a:ea typeface="黑体" panose="02010609060101010101" pitchFamily="49" charset="-122"/>
          <a:sym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0E9651"/>
          </a:solidFill>
          <a:latin typeface="Arial" panose="020B0604020202020204" pitchFamily="34" charset="0"/>
          <a:ea typeface="黑体" panose="02010609060101010101" pitchFamily="49" charset="-122"/>
          <a:sym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0E9651"/>
          </a:solidFill>
          <a:latin typeface="Arial" panose="020B0604020202020204" pitchFamily="34" charset="0"/>
          <a:ea typeface="黑体" panose="02010609060101010101" pitchFamily="49" charset="-122"/>
          <a:sym typeface="Arial" panose="020B0604020202020204" pitchFamily="34" charset="0"/>
        </a:defRPr>
      </a:lvl9pPr>
    </p:titleStyle>
    <p:bodyStyle>
      <a:lvl1pPr marL="11430" indent="-11430" algn="l" rtl="0" eaLnBrk="0" fontAlgn="base" hangingPunct="0">
        <a:lnSpc>
          <a:spcPct val="120000"/>
        </a:lnSpc>
        <a:spcBef>
          <a:spcPts val="65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bg2"/>
          </a:solidFill>
          <a:latin typeface="+mn-ea"/>
          <a:ea typeface="+mn-ea"/>
          <a:cs typeface="+mn-cs"/>
          <a:sym typeface="Arial" panose="020B0604020202020204" pitchFamily="34" charset="0"/>
        </a:defRPr>
      </a:lvl1pPr>
      <a:lvl2pPr marL="506730" indent="-193675" algn="l" rtl="0" eaLnBrk="0" fontAlgn="base" hangingPunct="0">
        <a:lnSpc>
          <a:spcPct val="120000"/>
        </a:lnSpc>
        <a:spcBef>
          <a:spcPts val="6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bg2"/>
          </a:solidFill>
          <a:latin typeface="+mn-ea"/>
          <a:ea typeface="+mn-ea"/>
          <a:cs typeface="+mn-cs"/>
          <a:sym typeface="Arial" panose="020B0604020202020204" pitchFamily="34" charset="0"/>
        </a:defRPr>
      </a:lvl2pPr>
      <a:lvl3pPr marL="779780" indent="-155575" algn="l" rtl="0" eaLnBrk="0" fontAlgn="base" hangingPunct="0">
        <a:lnSpc>
          <a:spcPct val="120000"/>
        </a:lnSpc>
        <a:spcBef>
          <a:spcPts val="6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bg2"/>
          </a:solidFill>
          <a:latin typeface="+mn-ea"/>
          <a:ea typeface="+mn-ea"/>
          <a:cs typeface="+mn-cs"/>
          <a:sym typeface="Arial" panose="020B0604020202020204" pitchFamily="34" charset="0"/>
        </a:defRPr>
      </a:lvl3pPr>
      <a:lvl4pPr marL="1092200" indent="-155575" algn="l" rtl="0" eaLnBrk="0" fontAlgn="base" hangingPunct="0">
        <a:lnSpc>
          <a:spcPct val="120000"/>
        </a:lnSpc>
        <a:spcBef>
          <a:spcPts val="6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bg2"/>
          </a:solidFill>
          <a:latin typeface="+mn-ea"/>
          <a:ea typeface="+mn-ea"/>
          <a:cs typeface="+mn-cs"/>
          <a:sym typeface="Arial" panose="020B0604020202020204" pitchFamily="34" charset="0"/>
        </a:defRPr>
      </a:lvl4pPr>
      <a:lvl5pPr marL="1403350" indent="-155575" algn="l" rtl="0" eaLnBrk="0" fontAlgn="base" hangingPunct="0">
        <a:lnSpc>
          <a:spcPct val="120000"/>
        </a:lnSpc>
        <a:spcBef>
          <a:spcPts val="6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bg2"/>
          </a:solidFill>
          <a:latin typeface="+mn-ea"/>
          <a:ea typeface="+mn-ea"/>
          <a:cs typeface="+mn-cs"/>
          <a:sym typeface="Arial" panose="020B0604020202020204" pitchFamily="34" charset="0"/>
        </a:defRPr>
      </a:lvl5pPr>
      <a:lvl6pPr marL="1715770" indent="-155575" algn="l" defTabSz="624205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30" kern="1200">
          <a:solidFill>
            <a:schemeClr val="tx1"/>
          </a:solidFill>
          <a:latin typeface="+mn-lt"/>
          <a:ea typeface="+mn-ea"/>
          <a:cs typeface="+mn-cs"/>
        </a:defRPr>
      </a:lvl6pPr>
      <a:lvl7pPr marL="2028190" indent="-155575" algn="l" defTabSz="624205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30" kern="1200">
          <a:solidFill>
            <a:schemeClr val="tx1"/>
          </a:solidFill>
          <a:latin typeface="+mn-lt"/>
          <a:ea typeface="+mn-ea"/>
          <a:cs typeface="+mn-cs"/>
        </a:defRPr>
      </a:lvl7pPr>
      <a:lvl8pPr marL="2339975" indent="-155575" algn="l" defTabSz="624205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30" kern="1200">
          <a:solidFill>
            <a:schemeClr val="tx1"/>
          </a:solidFill>
          <a:latin typeface="+mn-lt"/>
          <a:ea typeface="+mn-ea"/>
          <a:cs typeface="+mn-cs"/>
        </a:defRPr>
      </a:lvl8pPr>
      <a:lvl9pPr marL="2651760" indent="-155575" algn="l" defTabSz="624205" rtl="0" eaLnBrk="1" latinLnBrk="0" hangingPunct="1">
        <a:lnSpc>
          <a:spcPct val="90000"/>
        </a:lnSpc>
        <a:spcBef>
          <a:spcPts val="340"/>
        </a:spcBef>
        <a:buFont typeface="Arial" panose="020B0604020202020204" pitchFamily="34" charset="0"/>
        <a:buChar char="•"/>
        <a:defRPr sz="12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24205" rtl="0" eaLnBrk="1" latinLnBrk="0" hangingPunct="1">
        <a:defRPr sz="1230" kern="1200">
          <a:solidFill>
            <a:schemeClr val="tx1"/>
          </a:solidFill>
          <a:latin typeface="+mn-lt"/>
          <a:ea typeface="+mn-ea"/>
          <a:cs typeface="+mn-cs"/>
        </a:defRPr>
      </a:lvl1pPr>
      <a:lvl2pPr marL="311785" algn="l" defTabSz="624205" rtl="0" eaLnBrk="1" latinLnBrk="0" hangingPunct="1">
        <a:defRPr sz="1230" kern="1200">
          <a:solidFill>
            <a:schemeClr val="tx1"/>
          </a:solidFill>
          <a:latin typeface="+mn-lt"/>
          <a:ea typeface="+mn-ea"/>
          <a:cs typeface="+mn-cs"/>
        </a:defRPr>
      </a:lvl2pPr>
      <a:lvl3pPr marL="624205" algn="l" defTabSz="624205" rtl="0" eaLnBrk="1" latinLnBrk="0" hangingPunct="1">
        <a:defRPr sz="1230" kern="1200">
          <a:solidFill>
            <a:schemeClr val="tx1"/>
          </a:solidFill>
          <a:latin typeface="+mn-lt"/>
          <a:ea typeface="+mn-ea"/>
          <a:cs typeface="+mn-cs"/>
        </a:defRPr>
      </a:lvl3pPr>
      <a:lvl4pPr marL="935990" algn="l" defTabSz="624205" rtl="0" eaLnBrk="1" latinLnBrk="0" hangingPunct="1">
        <a:defRPr sz="1230" kern="1200">
          <a:solidFill>
            <a:schemeClr val="tx1"/>
          </a:solidFill>
          <a:latin typeface="+mn-lt"/>
          <a:ea typeface="+mn-ea"/>
          <a:cs typeface="+mn-cs"/>
        </a:defRPr>
      </a:lvl4pPr>
      <a:lvl5pPr marL="1247775" algn="l" defTabSz="624205" rtl="0" eaLnBrk="1" latinLnBrk="0" hangingPunct="1">
        <a:defRPr sz="1230" kern="1200">
          <a:solidFill>
            <a:schemeClr val="tx1"/>
          </a:solidFill>
          <a:latin typeface="+mn-lt"/>
          <a:ea typeface="+mn-ea"/>
          <a:cs typeface="+mn-cs"/>
        </a:defRPr>
      </a:lvl5pPr>
      <a:lvl6pPr marL="1560195" algn="l" defTabSz="624205" rtl="0" eaLnBrk="1" latinLnBrk="0" hangingPunct="1">
        <a:defRPr sz="1230" kern="1200">
          <a:solidFill>
            <a:schemeClr val="tx1"/>
          </a:solidFill>
          <a:latin typeface="+mn-lt"/>
          <a:ea typeface="+mn-ea"/>
          <a:cs typeface="+mn-cs"/>
        </a:defRPr>
      </a:lvl6pPr>
      <a:lvl7pPr marL="1871980" algn="l" defTabSz="624205" rtl="0" eaLnBrk="1" latinLnBrk="0" hangingPunct="1">
        <a:defRPr sz="1230" kern="1200">
          <a:solidFill>
            <a:schemeClr val="tx1"/>
          </a:solidFill>
          <a:latin typeface="+mn-lt"/>
          <a:ea typeface="+mn-ea"/>
          <a:cs typeface="+mn-cs"/>
        </a:defRPr>
      </a:lvl7pPr>
      <a:lvl8pPr marL="2183765" algn="l" defTabSz="624205" rtl="0" eaLnBrk="1" latinLnBrk="0" hangingPunct="1">
        <a:defRPr sz="1230" kern="1200">
          <a:solidFill>
            <a:schemeClr val="tx1"/>
          </a:solidFill>
          <a:latin typeface="+mn-lt"/>
          <a:ea typeface="+mn-ea"/>
          <a:cs typeface="+mn-cs"/>
        </a:defRPr>
      </a:lvl8pPr>
      <a:lvl9pPr marL="2496185" algn="l" defTabSz="624205" rtl="0" eaLnBrk="1" latinLnBrk="0" hangingPunct="1">
        <a:defRPr sz="12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69" name="TextBox 10"/>
          <p:cNvSpPr txBox="1"/>
          <p:nvPr/>
        </p:nvSpPr>
        <p:spPr>
          <a:xfrm>
            <a:off x="571500" y="1186180"/>
            <a:ext cx="8001000" cy="230695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pPr algn="ctr"/>
            <a:r>
              <a:rPr lang="en-US" altLang="zh-CN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2018</a:t>
            </a:r>
            <a:r>
              <a:rPr lang="zh-CN" altLang="zh-CN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年汕头大学医学院7年制转“5+3”研究生</a:t>
            </a:r>
            <a:endParaRPr lang="zh-CN" altLang="zh-CN" sz="48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zh-CN" sz="48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双选复试笔试考核</a:t>
            </a:r>
            <a:endParaRPr lang="zh-CN" altLang="en-US" sz="2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3" name="TextBox 3"/>
          <p:cNvSpPr txBox="1"/>
          <p:nvPr/>
        </p:nvSpPr>
        <p:spPr>
          <a:xfrm>
            <a:off x="107950" y="468313"/>
            <a:ext cx="2000250" cy="581025"/>
          </a:xfrm>
          <a:prstGeom prst="rect">
            <a:avLst/>
          </a:prstGeom>
          <a:noFill/>
          <a:ln w="9525">
            <a:noFill/>
          </a:ln>
        </p:spPr>
        <p:txBody>
          <a:bodyPr anchor="t">
            <a:spAutoFit/>
          </a:bodyPr>
          <a:p>
            <a:r>
              <a:rPr lang="zh-CN" altLang="en-US" sz="3000" b="1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考试规则：</a:t>
            </a:r>
            <a:endParaRPr lang="zh-CN" altLang="en-US" sz="3000" b="1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194" name="TextBox 5"/>
          <p:cNvSpPr txBox="1"/>
          <p:nvPr/>
        </p:nvSpPr>
        <p:spPr>
          <a:xfrm>
            <a:off x="400050" y="1047750"/>
            <a:ext cx="8451215" cy="34150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lnSpc>
                <a:spcPct val="200000"/>
              </a:lnSpc>
            </a:pPr>
            <a:r>
              <a:rPr lang="en-US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考生入场后，对号入座，将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学生证</a:t>
            </a:r>
            <a:r>
              <a:rPr lang="en-US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、有效居民身份证放在桌子左上角以便核验。</a:t>
            </a:r>
            <a:endParaRPr lang="en-US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考试开始后</a:t>
            </a: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分钟禁止进入考场。</a:t>
            </a: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考核过程中，考生必须严格遵守考试纪律，独立思考完成考试。考场内须保持安静，不能使用手机，不能交谈，不能使用学习资料，如有一律取消考试资格。</a:t>
            </a: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4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本次缺考视为放弃报考资格。</a:t>
            </a: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>
              <a:lnSpc>
                <a:spcPct val="200000"/>
              </a:lnSpc>
            </a:pPr>
            <a:r>
              <a:rPr lang="en-US" altLang="zh-CN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5</a:t>
            </a:r>
            <a:r>
              <a:rPr lang="zh-CN" altLang="en-US" dirty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、考试结束信号发出后，考生应当立即停止答题并停笔。</a:t>
            </a:r>
            <a:endParaRPr lang="zh-CN" altLang="en-US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TEMPLATE_CATEGORY" val="custom"/>
  <p:tag name="KSO_WM_TEMPLATE_INDEX" val="160043"/>
</p:tagLst>
</file>

<file path=ppt/tags/tag2.xml><?xml version="1.0" encoding="utf-8"?>
<p:tagLst xmlns:p="http://schemas.openxmlformats.org/presentationml/2006/main">
  <p:tag name="KSO_WM_TEMPLATE_CATEGORY" val="custom"/>
  <p:tag name="KSO_WM_TEMPLATE_INDEX" val="160043"/>
</p:tagLst>
</file>

<file path=ppt/theme/theme1.xml><?xml version="1.0" encoding="utf-8"?>
<a:theme xmlns:a="http://schemas.openxmlformats.org/drawingml/2006/main" name="自定义设计方案_2">
  <a:themeElements>
    <a:clrScheme name="自定义 1">
      <a:dk1>
        <a:srgbClr val="000000"/>
      </a:dk1>
      <a:lt1>
        <a:srgbClr val="FFFFFF"/>
      </a:lt1>
      <a:dk2>
        <a:srgbClr val="0E9651"/>
      </a:dk2>
      <a:lt2>
        <a:srgbClr val="808080"/>
      </a:lt2>
      <a:accent1>
        <a:srgbClr val="EBF092"/>
      </a:accent1>
      <a:accent2>
        <a:srgbClr val="333399"/>
      </a:accent2>
      <a:accent3>
        <a:srgbClr val="FFFFFF"/>
      </a:accent3>
      <a:accent4>
        <a:srgbClr val="000000"/>
      </a:accent4>
      <a:accent5>
        <a:srgbClr val="D0DFF0"/>
      </a:accent5>
      <a:accent6>
        <a:srgbClr val="2D2D8A"/>
      </a:accent6>
      <a:hlink>
        <a:srgbClr val="009999"/>
      </a:hlink>
      <a:folHlink>
        <a:srgbClr val="99CC00"/>
      </a:folHlink>
    </a:clrScheme>
    <a:fontScheme name="自定义设计方案_2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1" fontAlgn="base" latinLnBrk="0" hangingPunct="1">
          <a:spcBef>
            <a:spcPct val="0"/>
          </a:spcBef>
          <a:spcAft>
            <a:spcPct val="0"/>
          </a:spcAft>
          <a:buClrTx/>
          <a:buSzTx/>
          <a:buFont typeface="Arial" panose="020B0604020202020204" pitchFamily="34" charset="0"/>
          <a:buNone/>
          <a:defRPr kumimoji="0" lang="zh-CN" alt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黑体" panose="02010609060101010101" pitchFamily="49" charset="-122"/>
          </a:defRPr>
        </a:defPPr>
      </a:lstStyle>
    </a:lnDef>
  </a:objectDefaults>
  <a:extraClrSchemeLst>
    <a:extraClrScheme>
      <a:clrScheme name="自定义设计方案_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A7C6E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0DFF0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_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_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7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9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_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_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自定义设计方案_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_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_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_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_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_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自定义设计方案_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</Words>
  <Application>WPS 演示</Application>
  <PresentationFormat>自定义</PresentationFormat>
  <Paragraphs>11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黑体</vt:lpstr>
      <vt:lpstr>Calibri</vt:lpstr>
      <vt:lpstr>微软雅黑</vt:lpstr>
      <vt:lpstr>Arial Unicode MS</vt:lpstr>
      <vt:lpstr>自定义设计方案_2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张新华</dc:creator>
  <cp:lastModifiedBy>布丁果冻薯条</cp:lastModifiedBy>
  <cp:revision>13</cp:revision>
  <dcterms:created xsi:type="dcterms:W3CDTF">2015-01-28T02:59:11Z</dcterms:created>
  <dcterms:modified xsi:type="dcterms:W3CDTF">2018-09-14T02:17:56Z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ame">
    <vt:lpwstr>A000520150206A38KOFW.ppt</vt:lpwstr>
  </property>
  <property fmtid="{D5CDD505-2E9C-101B-9397-08002B2CF9AE}" pid="3" name="fileid">
    <vt:lpwstr>537355</vt:lpwstr>
  </property>
  <property fmtid="{D5CDD505-2E9C-101B-9397-08002B2CF9AE}" pid="4" name="KSOProductBuildVer">
    <vt:lpwstr>2052-10.1.0.7520</vt:lpwstr>
  </property>
</Properties>
</file>