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8" r:id="rId2"/>
  </p:sldIdLst>
  <p:sldSz cx="9144000" cy="5143500" type="screen16x9"/>
  <p:notesSz cx="7104063" cy="10234613"/>
  <p:custDataLst>
    <p:tags r:id="rId4"/>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E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8" d="100"/>
          <a:sy n="118" d="100"/>
        </p:scale>
        <p:origin x="427" y="86"/>
      </p:cViewPr>
      <p:guideLst>
        <p:guide orient="horz" pos="162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2023/3/23</a:t>
            </a:fld>
            <a:endParaRPr lang="zh-CN" altLang="en-US"/>
          </a:p>
        </p:txBody>
      </p:sp>
      <p:sp>
        <p:nvSpPr>
          <p:cNvPr id="4" name="幻灯片图像占位符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417024878"/>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t>1</a:t>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extLst>
      <p:ext uri="{BB962C8B-B14F-4D97-AF65-F5344CB8AC3E}">
        <p14:creationId xmlns:p14="http://schemas.microsoft.com/office/powerpoint/2010/main" val="1826579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12" name="矩形 3"/>
          <p:cNvSpPr/>
          <p:nvPr/>
        </p:nvSpPr>
        <p:spPr>
          <a:xfrm>
            <a:off x="0" y="0"/>
            <a:ext cx="9144000" cy="2764971"/>
          </a:xfrm>
          <a:custGeom>
            <a:avLst/>
            <a:gdLst>
              <a:gd name="connsiteX0" fmla="*/ 0 w 12195175"/>
              <a:gd name="connsiteY0" fmla="*/ 0 h 2060848"/>
              <a:gd name="connsiteX1" fmla="*/ 12195175 w 12195175"/>
              <a:gd name="connsiteY1" fmla="*/ 0 h 2060848"/>
              <a:gd name="connsiteX2" fmla="*/ 12195175 w 12195175"/>
              <a:gd name="connsiteY2" fmla="*/ 2060848 h 2060848"/>
              <a:gd name="connsiteX3" fmla="*/ 0 w 12195175"/>
              <a:gd name="connsiteY3" fmla="*/ 2060848 h 2060848"/>
              <a:gd name="connsiteX4" fmla="*/ 0 w 12195175"/>
              <a:gd name="connsiteY4" fmla="*/ 0 h 2060848"/>
              <a:gd name="connsiteX0-1" fmla="*/ 0 w 12195175"/>
              <a:gd name="connsiteY0-2" fmla="*/ 0 h 2060848"/>
              <a:gd name="connsiteX1-3" fmla="*/ 12195175 w 12195175"/>
              <a:gd name="connsiteY1-4" fmla="*/ 0 h 2060848"/>
              <a:gd name="connsiteX2-5" fmla="*/ 12195175 w 12195175"/>
              <a:gd name="connsiteY2-6" fmla="*/ 2060848 h 2060848"/>
              <a:gd name="connsiteX3-7" fmla="*/ 6096000 w 12195175"/>
              <a:gd name="connsiteY3-8" fmla="*/ 2046514 h 2060848"/>
              <a:gd name="connsiteX4-9" fmla="*/ 0 w 12195175"/>
              <a:gd name="connsiteY4-10" fmla="*/ 2060848 h 2060848"/>
              <a:gd name="connsiteX5" fmla="*/ 0 w 12195175"/>
              <a:gd name="connsiteY5" fmla="*/ 0 h 2060848"/>
              <a:gd name="connsiteX0-11" fmla="*/ 0 w 12195175"/>
              <a:gd name="connsiteY0-12" fmla="*/ 0 h 3686628"/>
              <a:gd name="connsiteX1-13" fmla="*/ 12195175 w 12195175"/>
              <a:gd name="connsiteY1-14" fmla="*/ 0 h 3686628"/>
              <a:gd name="connsiteX2-15" fmla="*/ 12195175 w 12195175"/>
              <a:gd name="connsiteY2-16" fmla="*/ 2060848 h 3686628"/>
              <a:gd name="connsiteX3-17" fmla="*/ 6081486 w 12195175"/>
              <a:gd name="connsiteY3-18" fmla="*/ 3686628 h 3686628"/>
              <a:gd name="connsiteX4-19" fmla="*/ 0 w 12195175"/>
              <a:gd name="connsiteY4-20" fmla="*/ 2060848 h 3686628"/>
              <a:gd name="connsiteX5-21" fmla="*/ 0 w 12195175"/>
              <a:gd name="connsiteY5-22" fmla="*/ 0 h 36866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3686628">
                <a:moveTo>
                  <a:pt x="0" y="0"/>
                </a:moveTo>
                <a:lnTo>
                  <a:pt x="12195175" y="0"/>
                </a:lnTo>
                <a:lnTo>
                  <a:pt x="12195175" y="2060848"/>
                </a:lnTo>
                <a:lnTo>
                  <a:pt x="6081486" y="3686628"/>
                </a:lnTo>
                <a:lnTo>
                  <a:pt x="0" y="2060848"/>
                </a:lnTo>
                <a:lnTo>
                  <a:pt x="0" y="0"/>
                </a:lnTo>
                <a:close/>
              </a:path>
            </a:pathLst>
          </a:custGeom>
          <a:blipFill>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3" name="矩形 2"/>
          <p:cNvSpPr/>
          <p:nvPr/>
        </p:nvSpPr>
        <p:spPr>
          <a:xfrm>
            <a:off x="0" y="-20538"/>
            <a:ext cx="9144000" cy="1883229"/>
          </a:xfrm>
          <a:custGeom>
            <a:avLst/>
            <a:gdLst>
              <a:gd name="connsiteX0" fmla="*/ 0 w 12195175"/>
              <a:gd name="connsiteY0" fmla="*/ 0 h 908720"/>
              <a:gd name="connsiteX1" fmla="*/ 12195175 w 12195175"/>
              <a:gd name="connsiteY1" fmla="*/ 0 h 908720"/>
              <a:gd name="connsiteX2" fmla="*/ 12195175 w 12195175"/>
              <a:gd name="connsiteY2" fmla="*/ 908720 h 908720"/>
              <a:gd name="connsiteX3" fmla="*/ 0 w 12195175"/>
              <a:gd name="connsiteY3" fmla="*/ 908720 h 908720"/>
              <a:gd name="connsiteX4" fmla="*/ 0 w 12195175"/>
              <a:gd name="connsiteY4" fmla="*/ 0 h 908720"/>
              <a:gd name="connsiteX0-1" fmla="*/ 0 w 12195175"/>
              <a:gd name="connsiteY0-2" fmla="*/ 0 h 908720"/>
              <a:gd name="connsiteX1-3" fmla="*/ 12195175 w 12195175"/>
              <a:gd name="connsiteY1-4" fmla="*/ 0 h 908720"/>
              <a:gd name="connsiteX2-5" fmla="*/ 12195175 w 12195175"/>
              <a:gd name="connsiteY2-6" fmla="*/ 908720 h 908720"/>
              <a:gd name="connsiteX3-7" fmla="*/ 6096000 w 12195175"/>
              <a:gd name="connsiteY3-8" fmla="*/ 899886 h 908720"/>
              <a:gd name="connsiteX4-9" fmla="*/ 0 w 12195175"/>
              <a:gd name="connsiteY4-10" fmla="*/ 908720 h 908720"/>
              <a:gd name="connsiteX5" fmla="*/ 0 w 12195175"/>
              <a:gd name="connsiteY5" fmla="*/ 0 h 908720"/>
              <a:gd name="connsiteX0-11" fmla="*/ 0 w 12195175"/>
              <a:gd name="connsiteY0-12" fmla="*/ 0 h 2510972"/>
              <a:gd name="connsiteX1-13" fmla="*/ 12195175 w 12195175"/>
              <a:gd name="connsiteY1-14" fmla="*/ 0 h 2510972"/>
              <a:gd name="connsiteX2-15" fmla="*/ 12195175 w 12195175"/>
              <a:gd name="connsiteY2-16" fmla="*/ 908720 h 2510972"/>
              <a:gd name="connsiteX3-17" fmla="*/ 6052458 w 12195175"/>
              <a:gd name="connsiteY3-18" fmla="*/ 2510972 h 2510972"/>
              <a:gd name="connsiteX4-19" fmla="*/ 0 w 12195175"/>
              <a:gd name="connsiteY4-20" fmla="*/ 908720 h 2510972"/>
              <a:gd name="connsiteX5-21" fmla="*/ 0 w 12195175"/>
              <a:gd name="connsiteY5-22" fmla="*/ 0 h 251097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2510972">
                <a:moveTo>
                  <a:pt x="0" y="0"/>
                </a:moveTo>
                <a:lnTo>
                  <a:pt x="12195175" y="0"/>
                </a:lnTo>
                <a:lnTo>
                  <a:pt x="12195175" y="908720"/>
                </a:lnTo>
                <a:lnTo>
                  <a:pt x="6052458" y="2510972"/>
                </a:lnTo>
                <a:lnTo>
                  <a:pt x="0" y="908720"/>
                </a:lnTo>
                <a:lnTo>
                  <a:pt x="0" y="0"/>
                </a:lnTo>
                <a:close/>
              </a:path>
            </a:pathLst>
          </a:custGeom>
          <a:solidFill>
            <a:schemeClr val="accent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4" name="矩形 4"/>
          <p:cNvSpPr/>
          <p:nvPr/>
        </p:nvSpPr>
        <p:spPr>
          <a:xfrm>
            <a:off x="0" y="4516339"/>
            <a:ext cx="9144000" cy="647699"/>
          </a:xfrm>
          <a:custGeom>
            <a:avLst/>
            <a:gdLst>
              <a:gd name="connsiteX0" fmla="*/ 0 w 12195175"/>
              <a:gd name="connsiteY0" fmla="*/ 0 h 404664"/>
              <a:gd name="connsiteX1" fmla="*/ 12195175 w 12195175"/>
              <a:gd name="connsiteY1" fmla="*/ 0 h 404664"/>
              <a:gd name="connsiteX2" fmla="*/ 12195175 w 12195175"/>
              <a:gd name="connsiteY2" fmla="*/ 404664 h 404664"/>
              <a:gd name="connsiteX3" fmla="*/ 0 w 12195175"/>
              <a:gd name="connsiteY3" fmla="*/ 404664 h 404664"/>
              <a:gd name="connsiteX4" fmla="*/ 0 w 12195175"/>
              <a:gd name="connsiteY4" fmla="*/ 0 h 404664"/>
              <a:gd name="connsiteX0-1" fmla="*/ 0 w 12195175"/>
              <a:gd name="connsiteY0-2" fmla="*/ 8993 h 413657"/>
              <a:gd name="connsiteX1-3" fmla="*/ 6096000 w 12195175"/>
              <a:gd name="connsiteY1-4" fmla="*/ 0 h 413657"/>
              <a:gd name="connsiteX2-5" fmla="*/ 12195175 w 12195175"/>
              <a:gd name="connsiteY2-6" fmla="*/ 8993 h 413657"/>
              <a:gd name="connsiteX3-7" fmla="*/ 12195175 w 12195175"/>
              <a:gd name="connsiteY3-8" fmla="*/ 413657 h 413657"/>
              <a:gd name="connsiteX4-9" fmla="*/ 0 w 12195175"/>
              <a:gd name="connsiteY4-10" fmla="*/ 413657 h 413657"/>
              <a:gd name="connsiteX5" fmla="*/ 0 w 12195175"/>
              <a:gd name="connsiteY5" fmla="*/ 8993 h 413657"/>
              <a:gd name="connsiteX0-11" fmla="*/ 0 w 12195175"/>
              <a:gd name="connsiteY0-12" fmla="*/ 458935 h 863599"/>
              <a:gd name="connsiteX1-13" fmla="*/ 6052457 w 12195175"/>
              <a:gd name="connsiteY1-14" fmla="*/ 0 h 863599"/>
              <a:gd name="connsiteX2-15" fmla="*/ 12195175 w 12195175"/>
              <a:gd name="connsiteY2-16" fmla="*/ 458935 h 863599"/>
              <a:gd name="connsiteX3-17" fmla="*/ 12195175 w 12195175"/>
              <a:gd name="connsiteY3-18" fmla="*/ 863599 h 863599"/>
              <a:gd name="connsiteX4-19" fmla="*/ 0 w 12195175"/>
              <a:gd name="connsiteY4-20" fmla="*/ 863599 h 863599"/>
              <a:gd name="connsiteX5-21" fmla="*/ 0 w 12195175"/>
              <a:gd name="connsiteY5-22" fmla="*/ 458935 h 8635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863599">
                <a:moveTo>
                  <a:pt x="0" y="458935"/>
                </a:moveTo>
                <a:lnTo>
                  <a:pt x="6052457" y="0"/>
                </a:lnTo>
                <a:lnTo>
                  <a:pt x="12195175" y="458935"/>
                </a:lnTo>
                <a:lnTo>
                  <a:pt x="12195175" y="863599"/>
                </a:lnTo>
                <a:lnTo>
                  <a:pt x="0" y="863599"/>
                </a:lnTo>
                <a:lnTo>
                  <a:pt x="0" y="45893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9" name="日期占位符 3"/>
          <p:cNvSpPr>
            <a:spLocks noGrp="1"/>
          </p:cNvSpPr>
          <p:nvPr>
            <p:ph type="dt" sz="half" idx="10"/>
          </p:nvPr>
        </p:nvSpPr>
        <p:spPr>
          <a:xfrm>
            <a:off x="628486" y="4767263"/>
            <a:ext cx="2056865" cy="273844"/>
          </a:xfrm>
          <a:prstGeom prst="rect">
            <a:avLst/>
          </a:prstGeom>
        </p:spPr>
        <p:txBody>
          <a:bodyPr/>
          <a:lstStyle/>
          <a:p>
            <a:fld id="{D997B5FA-0921-464F-AAE1-844C04324D75}" type="datetimeFigureOut">
              <a:rPr lang="zh-CN" altLang="en-US" smtClean="0"/>
              <a:t>2023/3/23</a:t>
            </a:fld>
            <a:endParaRPr lang="zh-CN" altLang="en-US" dirty="0"/>
          </a:p>
        </p:txBody>
      </p:sp>
      <p:sp>
        <p:nvSpPr>
          <p:cNvPr id="10" name="页脚占位符 4"/>
          <p:cNvSpPr>
            <a:spLocks noGrp="1"/>
          </p:cNvSpPr>
          <p:nvPr>
            <p:ph type="ftr" sz="quarter" idx="11"/>
          </p:nvPr>
        </p:nvSpPr>
        <p:spPr>
          <a:xfrm>
            <a:off x="3028162" y="4767263"/>
            <a:ext cx="3085297" cy="273844"/>
          </a:xfrm>
          <a:prstGeom prst="rect">
            <a:avLst/>
          </a:prstGeom>
        </p:spPr>
        <p:txBody>
          <a:bodyPr/>
          <a:lstStyle/>
          <a:p>
            <a:endParaRPr lang="zh-CN" altLang="en-US"/>
          </a:p>
        </p:txBody>
      </p:sp>
      <p:sp>
        <p:nvSpPr>
          <p:cNvPr id="11" name="灯片编号占位符 5"/>
          <p:cNvSpPr>
            <a:spLocks noGrp="1"/>
          </p:cNvSpPr>
          <p:nvPr>
            <p:ph type="sldNum" sz="quarter" idx="12"/>
          </p:nvPr>
        </p:nvSpPr>
        <p:spPr>
          <a:xfrm>
            <a:off x="6456268" y="4767263"/>
            <a:ext cx="2056865" cy="273844"/>
          </a:xfrm>
          <a:prstGeom prst="rect">
            <a:avLst/>
          </a:prstGeom>
        </p:spPr>
        <p:txBody>
          <a:bodyPr/>
          <a:lstStyle/>
          <a:p>
            <a:fld id="{565CE74E-AB26-4998-AD42-012C4C1AD076}" type="slidenum">
              <a:rPr lang="zh-CN" altLang="en-US" smtClean="0"/>
              <a:t>‹#›</a:t>
            </a:fld>
            <a:endParaRPr lang="zh-CN" altLang="en-US"/>
          </a:p>
        </p:txBody>
      </p:sp>
      <p:sp>
        <p:nvSpPr>
          <p:cNvPr id="7" name="标题 1"/>
          <p:cNvSpPr>
            <a:spLocks noGrp="1"/>
          </p:cNvSpPr>
          <p:nvPr>
            <p:ph type="ctrTitle"/>
          </p:nvPr>
        </p:nvSpPr>
        <p:spPr>
          <a:xfrm>
            <a:off x="1143893" y="2804139"/>
            <a:ext cx="6856214" cy="668450"/>
          </a:xfrm>
          <a:prstGeom prst="rect">
            <a:avLst/>
          </a:prstGeom>
        </p:spPr>
        <p:txBody>
          <a:bodyPr anchor="b">
            <a:normAutofit/>
          </a:bodyPr>
          <a:lstStyle>
            <a:lvl1pPr algn="ctr">
              <a:defRPr sz="3600" b="1">
                <a:solidFill>
                  <a:schemeClr val="accent1"/>
                </a:solidFill>
              </a:defRPr>
            </a:lvl1pPr>
          </a:lstStyle>
          <a:p>
            <a:r>
              <a:rPr lang="zh-CN" altLang="en-US" dirty="0"/>
              <a:t>单击此处编辑母版标题样式</a:t>
            </a:r>
          </a:p>
        </p:txBody>
      </p:sp>
      <p:sp>
        <p:nvSpPr>
          <p:cNvPr id="8" name="副标题 2"/>
          <p:cNvSpPr>
            <a:spLocks noGrp="1"/>
          </p:cNvSpPr>
          <p:nvPr>
            <p:ph type="subTitle" idx="1"/>
          </p:nvPr>
        </p:nvSpPr>
        <p:spPr>
          <a:xfrm>
            <a:off x="1143893" y="3506217"/>
            <a:ext cx="6856214" cy="469689"/>
          </a:xfrm>
          <a:prstGeom prst="rect">
            <a:avLst/>
          </a:prstGeom>
        </p:spPr>
        <p:txBody>
          <a:bodyPr>
            <a:normAutofit/>
          </a:bodyPr>
          <a:lstStyle>
            <a:lvl1pPr marL="0" indent="0" algn="ctr">
              <a:buNone/>
              <a:defRPr sz="1500" b="1">
                <a:solidFill>
                  <a:schemeClr val="accent1"/>
                </a:solidFill>
              </a:defRPr>
            </a:lvl1pPr>
            <a:lvl2pPr marL="342900" indent="0" algn="ctr">
              <a:buNone/>
              <a:defRPr sz="1500"/>
            </a:lvl2pPr>
            <a:lvl3pPr marL="685800" indent="0" algn="ctr">
              <a:buNone/>
              <a:defRPr sz="1400"/>
            </a:lvl3pPr>
            <a:lvl4pPr marL="1028065" indent="0" algn="ctr">
              <a:buNone/>
              <a:defRPr sz="1200"/>
            </a:lvl4pPr>
            <a:lvl5pPr marL="1370965" indent="0" algn="ctr">
              <a:buNone/>
              <a:defRPr sz="1200"/>
            </a:lvl5pPr>
            <a:lvl6pPr marL="1713865" indent="0" algn="ctr">
              <a:buNone/>
              <a:defRPr sz="1200"/>
            </a:lvl6pPr>
            <a:lvl7pPr marL="2056765" indent="0" algn="ctr">
              <a:buNone/>
              <a:defRPr sz="1200"/>
            </a:lvl7pPr>
            <a:lvl8pPr marL="2399665" indent="0" algn="ctr">
              <a:buNone/>
              <a:defRPr sz="1200"/>
            </a:lvl8pPr>
            <a:lvl9pPr marL="2742565" indent="0" algn="ctr">
              <a:buNone/>
              <a:defRPr sz="1200"/>
            </a:lvl9pPr>
          </a:lstStyle>
          <a:p>
            <a:r>
              <a:rPr lang="zh-CN" altLang="en-US" dirty="0"/>
              <a:t>单击此处编辑母版副标题样式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P spid="1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nvPr>
        </p:nvSpPr>
        <p:spPr>
          <a:xfrm>
            <a:off x="628651" y="413659"/>
            <a:ext cx="7886700" cy="4169228"/>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628651" y="1369219"/>
            <a:ext cx="7886700" cy="3263504"/>
          </a:xfrm>
          <a:prstGeom prst="rect">
            <a:avLst/>
          </a:prstGeom>
        </p:spPr>
        <p:txBody>
          <a:bodyPr/>
          <a:lstStyle>
            <a:lvl1pPr>
              <a:defRPr sz="1800"/>
            </a:lvl1pPr>
            <a:lvl2pPr>
              <a:defRPr sz="1500"/>
            </a:lvl2pPr>
            <a:lvl3pPr>
              <a:defRPr sz="1400"/>
            </a:lvl3pPr>
            <a:lvl4pPr>
              <a:defRPr sz="1400"/>
            </a:lvl4pPr>
            <a:lvl5pPr>
              <a:defRPr sz="1400"/>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dirty="0"/>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1" y="1626645"/>
            <a:ext cx="9144001" cy="1890210"/>
          </a:xfrm>
          <a:prstGeom prst="rect">
            <a:avLst/>
          </a:prstGeom>
          <a:solidFill>
            <a:schemeClr val="accent1"/>
          </a:solidFill>
          <a:ln>
            <a:noFill/>
          </a:ln>
          <a:effectLst>
            <a:innerShdw blurRad="63500" dist="50800" dir="13500000">
              <a:schemeClr val="accent4">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8" name="Freeform 5"/>
          <p:cNvSpPr/>
          <p:nvPr/>
        </p:nvSpPr>
        <p:spPr bwMode="auto">
          <a:xfrm>
            <a:off x="1675413" y="2171437"/>
            <a:ext cx="887762" cy="80062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schemeClr val="accent4">
                <a:alpha val="50000"/>
              </a:schemeClr>
            </a:innerShdw>
          </a:effectLst>
        </p:spPr>
        <p:txBody>
          <a:bodyPr vert="horz" wrap="square" lIns="68562" tIns="34281" rIns="68562" bIns="34281" numCol="1" anchor="t" anchorCtr="0" compatLnSpc="1"/>
          <a:lstStyle/>
          <a:p>
            <a:endParaRPr lang="zh-CN" altLang="en-US"/>
          </a:p>
        </p:txBody>
      </p:sp>
      <p:sp>
        <p:nvSpPr>
          <p:cNvPr id="9" name="KSO_Shape"/>
          <p:cNvSpPr/>
          <p:nvPr/>
        </p:nvSpPr>
        <p:spPr bwMode="auto">
          <a:xfrm>
            <a:off x="1909226" y="2405200"/>
            <a:ext cx="439136" cy="33309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accent1"/>
          </a:solidFill>
          <a:ln>
            <a:noFill/>
          </a:ln>
          <a:effectLst>
            <a:outerShdw blurRad="50800" dist="38100" dir="2700000" algn="tl" rotWithShape="0">
              <a:prstClr val="black">
                <a:alpha val="40000"/>
              </a:prstClr>
            </a:outerShdw>
          </a:effectLst>
        </p:spPr>
        <p:txBody>
          <a:bodyPr lIns="68580" tIns="34290" rIns="68580" bIns="34290" anchor="ctr">
            <a:scene3d>
              <a:camera prst="orthographicFront"/>
              <a:lightRig rig="threePt" dir="t"/>
            </a:scene3d>
            <a:sp3d>
              <a:contourClr>
                <a:srgbClr val="FFFFFF"/>
              </a:contourClr>
            </a:sp3d>
          </a:bodyPr>
          <a:lstStyle/>
          <a:p>
            <a:pPr algn="ctr">
              <a:defRPr/>
            </a:pPr>
            <a:endParaRPr lang="zh-CN" altLang="en-US">
              <a:solidFill>
                <a:schemeClr val="bg1"/>
              </a:solidFill>
              <a:latin typeface="微软雅黑" panose="020B0503020204020204" charset="-122"/>
              <a:ea typeface="微软雅黑" panose="020B0503020204020204" charset="-122"/>
            </a:endParaRPr>
          </a:p>
        </p:txBody>
      </p:sp>
      <p:sp>
        <p:nvSpPr>
          <p:cNvPr id="2" name="标题 1"/>
          <p:cNvSpPr>
            <a:spLocks noGrp="1"/>
          </p:cNvSpPr>
          <p:nvPr>
            <p:ph type="title" hasCustomPrompt="1"/>
          </p:nvPr>
        </p:nvSpPr>
        <p:spPr>
          <a:xfrm>
            <a:off x="4572000" y="1923678"/>
            <a:ext cx="2699597" cy="731641"/>
          </a:xfrm>
          <a:prstGeom prst="rect">
            <a:avLst/>
          </a:prstGeom>
        </p:spPr>
        <p:txBody>
          <a:bodyPr anchor="b">
            <a:normAutofit/>
          </a:bodyPr>
          <a:lstStyle>
            <a:lvl1pPr algn="l">
              <a:defRPr sz="2400">
                <a:solidFill>
                  <a:schemeClr val="bg1"/>
                </a:solidFill>
              </a:defRPr>
            </a:lvl1pPr>
          </a:lstStyle>
          <a:p>
            <a:r>
              <a:rPr lang="zh-CN" altLang="en-US" dirty="0" smtClean="0"/>
              <a:t>单击此处编辑标题</a:t>
            </a:r>
            <a:endParaRPr lang="zh-CN" altLang="en-US" dirty="0"/>
          </a:p>
        </p:txBody>
      </p:sp>
      <p:sp>
        <p:nvSpPr>
          <p:cNvPr id="3" name="文本占位符 2"/>
          <p:cNvSpPr>
            <a:spLocks noGrp="1"/>
          </p:cNvSpPr>
          <p:nvPr>
            <p:ph type="body" idx="1"/>
          </p:nvPr>
        </p:nvSpPr>
        <p:spPr>
          <a:xfrm>
            <a:off x="4572000" y="2688748"/>
            <a:ext cx="2699597" cy="801104"/>
          </a:xfrm>
          <a:prstGeom prst="rect">
            <a:avLst/>
          </a:prstGeom>
        </p:spPr>
        <p:txBody>
          <a:bodyPr>
            <a:normAutofit/>
          </a:bodyPr>
          <a:lstStyle>
            <a:lvl1pPr marL="0" indent="0" algn="l">
              <a:buNone/>
              <a:defRPr sz="1400">
                <a:solidFill>
                  <a:schemeClr val="bg1"/>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065" indent="0">
              <a:buNone/>
              <a:defRPr sz="1200">
                <a:solidFill>
                  <a:schemeClr val="tx1">
                    <a:tint val="75000"/>
                  </a:schemeClr>
                </a:solidFill>
              </a:defRPr>
            </a:lvl4pPr>
            <a:lvl5pPr marL="1370965" indent="0">
              <a:buNone/>
              <a:defRPr sz="1200">
                <a:solidFill>
                  <a:schemeClr val="tx1">
                    <a:tint val="75000"/>
                  </a:schemeClr>
                </a:solidFill>
              </a:defRPr>
            </a:lvl5pPr>
            <a:lvl6pPr marL="1713865" indent="0">
              <a:buNone/>
              <a:defRPr sz="1200">
                <a:solidFill>
                  <a:schemeClr val="tx1">
                    <a:tint val="75000"/>
                  </a:schemeClr>
                </a:solidFill>
              </a:defRPr>
            </a:lvl6pPr>
            <a:lvl7pPr marL="2056765" indent="0">
              <a:buNone/>
              <a:defRPr sz="1200">
                <a:solidFill>
                  <a:schemeClr val="tx1">
                    <a:tint val="75000"/>
                  </a:schemeClr>
                </a:solidFill>
              </a:defRPr>
            </a:lvl7pPr>
            <a:lvl8pPr marL="2399665" indent="0">
              <a:buNone/>
              <a:defRPr sz="1200">
                <a:solidFill>
                  <a:schemeClr val="tx1">
                    <a:tint val="75000"/>
                  </a:schemeClr>
                </a:solidFill>
              </a:defRPr>
            </a:lvl8pPr>
            <a:lvl9pPr marL="2742565" indent="0">
              <a:buNone/>
              <a:defRPr sz="1200">
                <a:solidFill>
                  <a:schemeClr val="tx1">
                    <a:tint val="75000"/>
                  </a:schemeClr>
                </a:solidFill>
              </a:defRPr>
            </a:lvl9pPr>
          </a:lstStyle>
          <a:p>
            <a:pPr lvl="0"/>
            <a:r>
              <a:rPr lang="zh-CN" altLang="en-US" dirty="0" smtClean="0"/>
              <a:t>单击此处编辑母版文本样式</a:t>
            </a:r>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29151" y="1369219"/>
            <a:ext cx="3886200" cy="3263504"/>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308721"/>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p>
        </p:txBody>
      </p:sp>
      <p:sp>
        <p:nvSpPr>
          <p:cNvPr id="4" name="内容占位符 3"/>
          <p:cNvSpPr>
            <a:spLocks noGrp="1"/>
          </p:cNvSpPr>
          <p:nvPr>
            <p:ph sz="half" idx="2"/>
          </p:nvPr>
        </p:nvSpPr>
        <p:spPr>
          <a:xfrm>
            <a:off x="629842" y="1961707"/>
            <a:ext cx="3868340" cy="2680541"/>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4629150" y="1308721"/>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p>
        </p:txBody>
      </p:sp>
      <p:sp>
        <p:nvSpPr>
          <p:cNvPr id="6" name="内容占位符 5"/>
          <p:cNvSpPr>
            <a:spLocks noGrp="1"/>
          </p:cNvSpPr>
          <p:nvPr>
            <p:ph sz="quarter" idx="4"/>
          </p:nvPr>
        </p:nvSpPr>
        <p:spPr>
          <a:xfrm>
            <a:off x="4629150" y="1961707"/>
            <a:ext cx="3887391" cy="2680541"/>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7" name="日期占位符 6"/>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a:p>
        </p:txBody>
      </p:sp>
      <p:sp>
        <p:nvSpPr>
          <p:cNvPr id="8" name="页脚占位符 7"/>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pic>
        <p:nvPicPr>
          <p:cNvPr id="10" name="图片 9" descr="省医新logo-圆形白边（2016）.png"/>
          <p:cNvPicPr>
            <a:picLocks noChangeAspect="1"/>
          </p:cNvPicPr>
          <p:nvPr userDrawn="1"/>
        </p:nvPicPr>
        <p:blipFill>
          <a:blip r:embed="rId2" cstate="print"/>
          <a:stretch>
            <a:fillRect/>
          </a:stretch>
        </p:blipFill>
        <p:spPr>
          <a:xfrm>
            <a:off x="228600" y="171450"/>
            <a:ext cx="714375" cy="7143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139293" y="1574904"/>
            <a:ext cx="5004707" cy="1609168"/>
          </a:xfrm>
          <a:prstGeom prst="rect">
            <a:avLst/>
          </a:prstGeom>
          <a:solidFill>
            <a:schemeClr val="accent2">
              <a:lumMod val="50000"/>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7" name="矩形 6"/>
          <p:cNvSpPr/>
          <p:nvPr/>
        </p:nvSpPr>
        <p:spPr>
          <a:xfrm>
            <a:off x="0" y="5056026"/>
            <a:ext cx="9144000" cy="87474"/>
          </a:xfrm>
          <a:prstGeom prst="rect">
            <a:avLst/>
          </a:prstGeom>
          <a:gradFill>
            <a:gsLst>
              <a:gs pos="0">
                <a:schemeClr val="accent1">
                  <a:lumMod val="50000"/>
                </a:schemeClr>
              </a:gs>
              <a:gs pos="100000">
                <a:schemeClr val="accent1"/>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标题 1"/>
          <p:cNvSpPr>
            <a:spLocks noGrp="1"/>
          </p:cNvSpPr>
          <p:nvPr>
            <p:ph type="title" hasCustomPrompt="1"/>
          </p:nvPr>
        </p:nvSpPr>
        <p:spPr>
          <a:xfrm>
            <a:off x="1872403" y="2193708"/>
            <a:ext cx="7180928" cy="1026114"/>
          </a:xfrm>
          <a:prstGeom prst="rect">
            <a:avLst/>
          </a:prstGeom>
        </p:spPr>
        <p:txBody>
          <a:bodyPr anchor="ctr" anchorCtr="0">
            <a:normAutofit/>
          </a:bodyPr>
          <a:lstStyle>
            <a:lvl1pPr algn="ctr">
              <a:defRPr sz="5000" b="1">
                <a:solidFill>
                  <a:schemeClr val="accent1"/>
                </a:solidFill>
              </a:defRPr>
            </a:lvl1pPr>
          </a:lstStyle>
          <a:p>
            <a:r>
              <a:rPr lang="zh-CN" altLang="en-US" dirty="0" smtClean="0"/>
              <a:t>单击此处编辑标题</a:t>
            </a:r>
            <a:endParaRPr lang="zh-CN" altLang="en-US" dirty="0"/>
          </a:p>
        </p:txBody>
      </p:sp>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pic>
        <p:nvPicPr>
          <p:cNvPr id="10" name="图片 9" descr="省医新logo-上下2019--.png"/>
          <p:cNvPicPr>
            <a:picLocks noChangeAspect="1"/>
          </p:cNvPicPr>
          <p:nvPr userDrawn="1"/>
        </p:nvPicPr>
        <p:blipFill>
          <a:blip r:embed="rId2" cstate="print"/>
          <a:stretch>
            <a:fillRect/>
          </a:stretch>
        </p:blipFill>
        <p:spPr>
          <a:xfrm>
            <a:off x="257175" y="322595"/>
            <a:ext cx="3829050" cy="519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a:p>
        </p:txBody>
      </p:sp>
      <p:sp>
        <p:nvSpPr>
          <p:cNvPr id="3" name="页脚占位符 2"/>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pic>
        <p:nvPicPr>
          <p:cNvPr id="6" name="图片 5"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535256"/>
            <a:ext cx="3511241" cy="1071121"/>
          </a:xfrm>
          <a:prstGeom prst="rect">
            <a:avLst/>
          </a:prstGeom>
        </p:spPr>
        <p:txBody>
          <a:bodyPr anchor="t" anchorCtr="0">
            <a:normAutofit/>
          </a:bodyPr>
          <a:lstStyle>
            <a:lvl1pPr>
              <a:defRPr sz="2700"/>
            </a:lvl1pPr>
          </a:lstStyle>
          <a:p>
            <a:r>
              <a:rPr lang="zh-CN" altLang="en-US" dirty="0" smtClean="0"/>
              <a:t>单击此处编辑标题</a:t>
            </a:r>
            <a:endParaRPr lang="zh-CN" altLang="en-US" dirty="0"/>
          </a:p>
        </p:txBody>
      </p:sp>
      <p:sp>
        <p:nvSpPr>
          <p:cNvPr id="3" name="图片占位符 2"/>
          <p:cNvSpPr>
            <a:spLocks noGrp="1" noChangeAspect="1"/>
          </p:cNvSpPr>
          <p:nvPr>
            <p:ph type="pic" idx="1"/>
          </p:nvPr>
        </p:nvSpPr>
        <p:spPr>
          <a:xfrm>
            <a:off x="4231888" y="535255"/>
            <a:ext cx="4283912" cy="4052700"/>
          </a:xfrm>
          <a:prstGeom prst="rect">
            <a:avLst/>
          </a:prstGeom>
        </p:spPr>
        <p:txBody>
          <a:bodyPr/>
          <a:lstStyle>
            <a:lvl1pPr marL="0" indent="0">
              <a:buNone/>
              <a:defRPr sz="2400"/>
            </a:lvl1pPr>
            <a:lvl2pPr marL="342900" indent="0">
              <a:buNone/>
              <a:defRPr sz="2100"/>
            </a:lvl2pPr>
            <a:lvl3pPr marL="685800" indent="0">
              <a:buNone/>
              <a:defRPr sz="1800"/>
            </a:lvl3pPr>
            <a:lvl4pPr marL="1028065" indent="0">
              <a:buNone/>
              <a:defRPr sz="1500"/>
            </a:lvl4pPr>
            <a:lvl5pPr marL="1370965" indent="0">
              <a:buNone/>
              <a:defRPr sz="1500"/>
            </a:lvl5pPr>
            <a:lvl6pPr marL="1713865" indent="0">
              <a:buNone/>
              <a:defRPr sz="1500"/>
            </a:lvl6pPr>
            <a:lvl7pPr marL="2056765" indent="0">
              <a:buNone/>
              <a:defRPr sz="1500"/>
            </a:lvl7pPr>
            <a:lvl8pPr marL="2399665" indent="0">
              <a:buNone/>
              <a:defRPr sz="1500"/>
            </a:lvl8pPr>
            <a:lvl9pPr marL="2742565" indent="0">
              <a:buNone/>
              <a:defRPr sz="1500"/>
            </a:lvl9pPr>
          </a:lstStyle>
          <a:p>
            <a:endParaRPr lang="zh-CN" altLang="en-US" dirty="0"/>
          </a:p>
        </p:txBody>
      </p:sp>
      <p:sp>
        <p:nvSpPr>
          <p:cNvPr id="4" name="文本占位符 3"/>
          <p:cNvSpPr>
            <a:spLocks noGrp="1"/>
          </p:cNvSpPr>
          <p:nvPr>
            <p:ph type="body" sz="half" idx="2"/>
          </p:nvPr>
        </p:nvSpPr>
        <p:spPr>
          <a:xfrm>
            <a:off x="628650" y="1735405"/>
            <a:ext cx="3511241" cy="2858691"/>
          </a:xfrm>
          <a:prstGeom prst="rect">
            <a:avLst/>
          </a:prstGeom>
        </p:spPr>
        <p:txBody>
          <a:bodyPr>
            <a:normAutofit/>
          </a:bodyPr>
          <a:lstStyle>
            <a:lvl1pPr marL="0" indent="0">
              <a:buNone/>
              <a:defRPr sz="1400"/>
            </a:lvl1pPr>
            <a:lvl2pPr marL="342900" indent="0">
              <a:buNone/>
              <a:defRPr sz="1100"/>
            </a:lvl2pPr>
            <a:lvl3pPr marL="685800" indent="0">
              <a:buNone/>
              <a:defRPr sz="900"/>
            </a:lvl3pPr>
            <a:lvl4pPr marL="1028065" indent="0">
              <a:buNone/>
              <a:defRPr sz="800"/>
            </a:lvl4pPr>
            <a:lvl5pPr marL="1370965" indent="0">
              <a:buNone/>
              <a:defRPr sz="800"/>
            </a:lvl5pPr>
            <a:lvl6pPr marL="1713865" indent="0">
              <a:buNone/>
              <a:defRPr sz="800"/>
            </a:lvl6pPr>
            <a:lvl7pPr marL="2056765" indent="0">
              <a:buNone/>
              <a:defRPr sz="800"/>
            </a:lvl7pPr>
            <a:lvl8pPr marL="2399665" indent="0">
              <a:buNone/>
              <a:defRPr sz="800"/>
            </a:lvl8pPr>
            <a:lvl9pPr marL="2742565" indent="0">
              <a:buNone/>
              <a:defRPr sz="800"/>
            </a:lvl9pPr>
          </a:lstStyle>
          <a:p>
            <a:pPr lvl="0"/>
            <a:r>
              <a:rPr lang="zh-CN" altLang="en-US" dirty="0" smtClean="0"/>
              <a:t>单击此处编辑母版文本样式</a:t>
            </a:r>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9EFD9D74-47D9-4702-A33C-335B63B48DBF}" type="datetimeFigureOut">
              <a:rPr lang="zh-CN" altLang="en-US" smtClean="0"/>
              <a:t>2023/3/23</a:t>
            </a:fld>
            <a:endParaRPr lang="zh-CN" altLang="en-US" dirty="0"/>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FABC47A4-756D-490B-A52F-7D9E2C9FC05F}" type="slidenum">
              <a:rPr lang="zh-CN" altLang="en-US" smtClean="0"/>
              <a:t>‹#›</a:t>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273844"/>
            <a:ext cx="681676" cy="4358879"/>
          </a:xfrm>
          <a:prstGeom prst="rect">
            <a:avLst/>
          </a:prstGeom>
        </p:spPr>
        <p:txBody>
          <a:bodyPr vert="eaVert">
            <a:normAutofit/>
          </a:bodyPr>
          <a:lstStyle>
            <a:lvl1pPr>
              <a:defRPr sz="3300"/>
            </a:lvl1pPr>
          </a:lstStyle>
          <a:p>
            <a:r>
              <a:rPr lang="zh-CN" altLang="en-US" dirty="0" smtClean="0"/>
              <a:t>单击此处编辑标题</a:t>
            </a:r>
            <a:endParaRPr lang="zh-CN" altLang="en-US" dirty="0"/>
          </a:p>
        </p:txBody>
      </p:sp>
      <p:sp>
        <p:nvSpPr>
          <p:cNvPr id="3" name="竖排文字占位符 2"/>
          <p:cNvSpPr>
            <a:spLocks noGrp="1"/>
          </p:cNvSpPr>
          <p:nvPr>
            <p:ph type="body" orient="vert" idx="1"/>
          </p:nvPr>
        </p:nvSpPr>
        <p:spPr>
          <a:xfrm>
            <a:off x="628651" y="273844"/>
            <a:ext cx="7084832" cy="4358879"/>
          </a:xfrm>
          <a:prstGeom prst="rect">
            <a:avLst/>
          </a:prstGeom>
        </p:spPr>
        <p:txBody>
          <a:bodyPr vert="eaVert"/>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t>2023/3/23</a:t>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486" y="273844"/>
            <a:ext cx="7884647" cy="994172"/>
          </a:xfrm>
          <a:prstGeom prst="rect">
            <a:avLst/>
          </a:prstGeom>
        </p:spPr>
        <p:txBody>
          <a:bodyPr vert="horz" lIns="68580" tIns="34290" rIns="68580" bIns="34290" rtlCol="0" anchor="ctr">
            <a:normAutofit/>
          </a:bodyPr>
          <a:lstStyle/>
          <a:p>
            <a:r>
              <a:rPr lang="zh-CN" altLang="en-US" dirty="0"/>
              <a:t>单击此处编辑母版标题样式</a:t>
            </a:r>
          </a:p>
        </p:txBody>
      </p:sp>
      <p:sp>
        <p:nvSpPr>
          <p:cNvPr id="8" name="文本占位符 2"/>
          <p:cNvSpPr>
            <a:spLocks noGrp="1"/>
          </p:cNvSpPr>
          <p:nvPr>
            <p:ph type="body" idx="1"/>
            <p:custDataLst>
              <p:tags r:id="rId13"/>
            </p:custDataLst>
          </p:nvPr>
        </p:nvSpPr>
        <p:spPr>
          <a:xfrm>
            <a:off x="628486" y="1369219"/>
            <a:ext cx="7884647" cy="3263504"/>
          </a:xfrm>
          <a:prstGeom prst="rect">
            <a:avLst/>
          </a:prstGeom>
        </p:spPr>
        <p:txBody>
          <a:bodyPr vert="horz" lIns="68580" tIns="34290" rIns="68580" bIns="3429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日期占位符 3"/>
          <p:cNvSpPr>
            <a:spLocks noGrp="1"/>
          </p:cNvSpPr>
          <p:nvPr>
            <p:ph type="dt" sz="half" idx="2"/>
          </p:nvPr>
        </p:nvSpPr>
        <p:spPr>
          <a:xfrm>
            <a:off x="628486"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t>2023/3/23</a:t>
            </a:fld>
            <a:endParaRPr lang="zh-CN" altLang="en-US" dirty="0"/>
          </a:p>
        </p:txBody>
      </p:sp>
      <p:sp>
        <p:nvSpPr>
          <p:cNvPr id="10" name="页脚占位符 4"/>
          <p:cNvSpPr>
            <a:spLocks noGrp="1"/>
          </p:cNvSpPr>
          <p:nvPr>
            <p:ph type="ftr" sz="quarter" idx="3"/>
          </p:nvPr>
        </p:nvSpPr>
        <p:spPr>
          <a:xfrm>
            <a:off x="3028162" y="4767263"/>
            <a:ext cx="3085297"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6268"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t>‹#›</a:t>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257175" indent="-25654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1pPr>
      <a:lvl2pPr marL="557530" indent="-21399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2pPr>
      <a:lvl3pPr marL="857250"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3pPr>
      <a:lvl4pPr marL="11995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5424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853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2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1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0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065" algn="l" defTabSz="685800" rtl="0" eaLnBrk="1" latinLnBrk="0" hangingPunct="1">
        <a:defRPr sz="1400" kern="1200">
          <a:solidFill>
            <a:schemeClr val="tx1"/>
          </a:solidFill>
          <a:latin typeface="+mn-lt"/>
          <a:ea typeface="+mn-ea"/>
          <a:cs typeface="+mn-cs"/>
        </a:defRPr>
      </a:lvl4pPr>
      <a:lvl5pPr marL="1370965" algn="l" defTabSz="685800" rtl="0" eaLnBrk="1" latinLnBrk="0" hangingPunct="1">
        <a:defRPr sz="1400" kern="1200">
          <a:solidFill>
            <a:schemeClr val="tx1"/>
          </a:solidFill>
          <a:latin typeface="+mn-lt"/>
          <a:ea typeface="+mn-ea"/>
          <a:cs typeface="+mn-cs"/>
        </a:defRPr>
      </a:lvl5pPr>
      <a:lvl6pPr marL="1713865" algn="l" defTabSz="685800" rtl="0" eaLnBrk="1" latinLnBrk="0" hangingPunct="1">
        <a:defRPr sz="1400" kern="1200">
          <a:solidFill>
            <a:schemeClr val="tx1"/>
          </a:solidFill>
          <a:latin typeface="+mn-lt"/>
          <a:ea typeface="+mn-ea"/>
          <a:cs typeface="+mn-cs"/>
        </a:defRPr>
      </a:lvl6pPr>
      <a:lvl7pPr marL="2056765" algn="l" defTabSz="685800" rtl="0" eaLnBrk="1" latinLnBrk="0" hangingPunct="1">
        <a:defRPr sz="1400" kern="1200">
          <a:solidFill>
            <a:schemeClr val="tx1"/>
          </a:solidFill>
          <a:latin typeface="+mn-lt"/>
          <a:ea typeface="+mn-ea"/>
          <a:cs typeface="+mn-cs"/>
        </a:defRPr>
      </a:lvl7pPr>
      <a:lvl8pPr marL="2399665" algn="l" defTabSz="685800" rtl="0" eaLnBrk="1" latinLnBrk="0" hangingPunct="1">
        <a:defRPr sz="1400" kern="1200">
          <a:solidFill>
            <a:schemeClr val="tx1"/>
          </a:solidFill>
          <a:latin typeface="+mn-lt"/>
          <a:ea typeface="+mn-ea"/>
          <a:cs typeface="+mn-cs"/>
        </a:defRPr>
      </a:lvl8pPr>
      <a:lvl9pPr marL="2742565"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12.xml"/><Relationship Id="rId13" Type="http://schemas.openxmlformats.org/officeDocument/2006/relationships/tags" Target="../tags/tag17.xml"/><Relationship Id="rId18" Type="http://schemas.openxmlformats.org/officeDocument/2006/relationships/slideLayout" Target="../slideLayouts/slideLayout2.xml"/><Relationship Id="rId3" Type="http://schemas.openxmlformats.org/officeDocument/2006/relationships/tags" Target="../tags/tag7.xml"/><Relationship Id="rId21" Type="http://schemas.openxmlformats.org/officeDocument/2006/relationships/image" Target="../media/image7.jpeg"/><Relationship Id="rId7" Type="http://schemas.openxmlformats.org/officeDocument/2006/relationships/tags" Target="../tags/tag11.xml"/><Relationship Id="rId12" Type="http://schemas.openxmlformats.org/officeDocument/2006/relationships/tags" Target="../tags/tag16.xml"/><Relationship Id="rId17" Type="http://schemas.openxmlformats.org/officeDocument/2006/relationships/tags" Target="../tags/tag21.xml"/><Relationship Id="rId2" Type="http://schemas.openxmlformats.org/officeDocument/2006/relationships/tags" Target="../tags/tag6.xml"/><Relationship Id="rId16" Type="http://schemas.openxmlformats.org/officeDocument/2006/relationships/tags" Target="../tags/tag20.xml"/><Relationship Id="rId20" Type="http://schemas.openxmlformats.org/officeDocument/2006/relationships/image" Target="../media/image6.emf"/><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tags" Target="../tags/tag15.xml"/><Relationship Id="rId5" Type="http://schemas.openxmlformats.org/officeDocument/2006/relationships/tags" Target="../tags/tag9.xml"/><Relationship Id="rId15" Type="http://schemas.openxmlformats.org/officeDocument/2006/relationships/tags" Target="../tags/tag19.xml"/><Relationship Id="rId10" Type="http://schemas.openxmlformats.org/officeDocument/2006/relationships/tags" Target="../tags/tag14.xml"/><Relationship Id="rId19" Type="http://schemas.openxmlformats.org/officeDocument/2006/relationships/notesSlide" Target="../notesSlides/notesSlide1.xml"/><Relationship Id="rId4" Type="http://schemas.openxmlformats.org/officeDocument/2006/relationships/tags" Target="../tags/tag8.xml"/><Relationship Id="rId9" Type="http://schemas.openxmlformats.org/officeDocument/2006/relationships/tags" Target="../tags/tag13.xml"/><Relationship Id="rId14" Type="http://schemas.openxmlformats.org/officeDocument/2006/relationships/tags" Target="../tags/tag18.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custDataLst>
              <p:tags r:id="rId2"/>
            </p:custDataLst>
          </p:nvPr>
        </p:nvSpPr>
        <p:spPr>
          <a:xfrm>
            <a:off x="1378039" y="0"/>
            <a:ext cx="7765961" cy="819468"/>
          </a:xfrm>
          <a:prstGeom prst="rect">
            <a:avLst/>
          </a:prstGeom>
          <a:solidFill>
            <a:schemeClr val="accent6">
              <a:lumMod val="75000"/>
            </a:schemeClr>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custDataLst>
              <p:tags r:id="rId3"/>
            </p:custDataLst>
          </p:nvPr>
        </p:nvSpPr>
        <p:spPr bwMode="auto">
          <a:xfrm>
            <a:off x="1327150" y="8890"/>
            <a:ext cx="933450" cy="463550"/>
          </a:xfrm>
          <a:prstGeom prst="rect">
            <a:avLst/>
          </a:prstGeom>
          <a:noFill/>
          <a:ln w="9525">
            <a:noFill/>
            <a:miter lim="800000"/>
          </a:ln>
        </p:spPr>
        <p:txBody>
          <a:bodyPr>
            <a:noAutofit/>
            <a:scene3d>
              <a:camera prst="orthographicFront"/>
              <a:lightRig rig="threePt" dir="t"/>
            </a:scene3d>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800" b="1" i="0" u="none" strike="noStrike" kern="1200" cap="none" spc="0" normalizeH="0" baseline="0" noProof="0" dirty="0" smtClean="0">
                <a:ln/>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rPr>
              <a:t>张月林</a:t>
            </a:r>
            <a:endParaRPr kumimoji="0" lang="zh-CN" altLang="zh-CN" sz="1800" b="1" i="0" u="none" strike="noStrike" kern="1200" cap="none" spc="0" normalizeH="0" baseline="0" noProof="0" dirty="0">
              <a:ln/>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endParaRPr>
          </a:p>
        </p:txBody>
      </p:sp>
      <p:sp>
        <p:nvSpPr>
          <p:cNvPr id="23" name="文本框 22"/>
          <p:cNvSpPr txBox="1"/>
          <p:nvPr>
            <p:custDataLst>
              <p:tags r:id="rId4"/>
            </p:custDataLst>
          </p:nvPr>
        </p:nvSpPr>
        <p:spPr>
          <a:xfrm>
            <a:off x="2197795" y="10483"/>
            <a:ext cx="5251450" cy="30777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120" normalizeH="0" baseline="0" noProof="0" dirty="0" smtClean="0">
                <a:ln>
                  <a:noFill/>
                </a:ln>
                <a:solidFill>
                  <a:srgbClr val="FFFFFF"/>
                </a:solidFill>
                <a:effectLst/>
                <a:uLnTx/>
                <a:uFillTx/>
                <a:latin typeface="微软雅黑" panose="020B0503020204020204" charset="-122"/>
                <a:ea typeface="微软雅黑" panose="020B0503020204020204" charset="-122"/>
                <a:cs typeface="+mn-cs"/>
              </a:rPr>
              <a:t>副研究员、硕士生导师</a:t>
            </a:r>
            <a:endParaRPr kumimoji="0" lang="zh-CN" altLang="en-US" sz="14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8" name="文本框 7"/>
          <p:cNvSpPr txBox="1"/>
          <p:nvPr>
            <p:custDataLst>
              <p:tags r:id="rId5"/>
            </p:custDataLst>
          </p:nvPr>
        </p:nvSpPr>
        <p:spPr>
          <a:xfrm>
            <a:off x="2218690" y="318135"/>
            <a:ext cx="7124065" cy="557530"/>
          </a:xfrm>
          <a:prstGeom prst="rect">
            <a:avLst/>
          </a:prstGeom>
          <a:noFill/>
        </p:spPr>
        <p:txBody>
          <a:bodyPr wrap="square">
            <a:noAutofit/>
          </a:bodyPr>
          <a:lstStyle/>
          <a:p>
            <a:pPr>
              <a:lnSpc>
                <a:spcPct val="150000"/>
              </a:lnSpc>
              <a:defRPr/>
            </a:pPr>
            <a:r>
              <a:rPr lang="zh-CN" altLang="en-US" sz="1200" b="1" spc="120" noProof="0" dirty="0" smtClean="0">
                <a:ln>
                  <a:noFill/>
                </a:ln>
                <a:solidFill>
                  <a:srgbClr val="FFFFFF"/>
                </a:solidFill>
                <a:effectLst/>
                <a:uLnTx/>
                <a:uFillTx/>
                <a:latin typeface="微软雅黑" panose="020B0503020204020204" charset="-122"/>
                <a:ea typeface="微软雅黑" panose="020B0503020204020204" charset="-122"/>
              </a:rPr>
              <a:t>香港大学博士</a:t>
            </a:r>
            <a:r>
              <a:rPr lang="zh-CN" altLang="en-US" sz="1200" b="1" spc="120" dirty="0">
                <a:solidFill>
                  <a:srgbClr val="FFFFFF"/>
                </a:solidFill>
                <a:latin typeface="微软雅黑" panose="020B0503020204020204" charset="-122"/>
                <a:ea typeface="微软雅黑" panose="020B0503020204020204" charset="-122"/>
              </a:rPr>
              <a:t>、 </a:t>
            </a:r>
            <a:r>
              <a:rPr lang="zh-CN" altLang="en-US" sz="1200" b="1" spc="120" dirty="0" smtClean="0">
                <a:solidFill>
                  <a:srgbClr val="FFFFFF"/>
                </a:solidFill>
                <a:latin typeface="微软雅黑" panose="020B0503020204020204" charset="-122"/>
                <a:ea typeface="微软雅黑" panose="020B0503020204020204" charset="-122"/>
              </a:rPr>
              <a:t>博士后，广东省</a:t>
            </a:r>
            <a:r>
              <a:rPr lang="zh-CN" altLang="en-US" sz="1200" b="1" spc="120" dirty="0">
                <a:solidFill>
                  <a:srgbClr val="FFFFFF"/>
                </a:solidFill>
                <a:latin typeface="微软雅黑" panose="020B0503020204020204" charset="-122"/>
                <a:ea typeface="微软雅黑" panose="020B0503020204020204" charset="-122"/>
              </a:rPr>
              <a:t>自然基金</a:t>
            </a:r>
            <a:r>
              <a:rPr lang="zh-CN" altLang="en-US" sz="1200" b="1" spc="120" dirty="0" smtClean="0">
                <a:solidFill>
                  <a:srgbClr val="FFFFFF"/>
                </a:solidFill>
                <a:latin typeface="微软雅黑" panose="020B0503020204020204" charset="-122"/>
                <a:ea typeface="微软雅黑" panose="020B0503020204020204" charset="-122"/>
              </a:rPr>
              <a:t>杰出青年</a:t>
            </a:r>
            <a:r>
              <a:rPr lang="zh-CN" altLang="en-US" sz="1200" b="1" spc="120" dirty="0">
                <a:solidFill>
                  <a:srgbClr val="FFFFFF"/>
                </a:solidFill>
                <a:latin typeface="微软雅黑" panose="020B0503020204020204" charset="-122"/>
                <a:ea typeface="微软雅黑" panose="020B0503020204020204" charset="-122"/>
              </a:rPr>
              <a:t>项目</a:t>
            </a:r>
            <a:r>
              <a:rPr lang="zh-CN" altLang="en-US" sz="1200" b="1" spc="120" dirty="0" smtClean="0">
                <a:solidFill>
                  <a:srgbClr val="FFFFFF"/>
                </a:solidFill>
                <a:latin typeface="微软雅黑" panose="020B0503020204020204" charset="-122"/>
                <a:ea typeface="微软雅黑" panose="020B0503020204020204" charset="-122"/>
              </a:rPr>
              <a:t>获得者</a:t>
            </a:r>
            <a:endParaRPr lang="zh-CN" altLang="en-US" sz="1200" b="1" spc="120" noProof="0" dirty="0">
              <a:ln>
                <a:noFill/>
              </a:ln>
              <a:solidFill>
                <a:srgbClr val="FFFFFF"/>
              </a:solidFill>
              <a:effectLst/>
              <a:uLnTx/>
              <a:uFillTx/>
              <a:latin typeface="微软雅黑" panose="020B0503020204020204" charset="-122"/>
              <a:ea typeface="微软雅黑" panose="020B0503020204020204" charset="-122"/>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10" name="文本框 9"/>
          <p:cNvSpPr txBox="1"/>
          <p:nvPr/>
        </p:nvSpPr>
        <p:spPr>
          <a:xfrm>
            <a:off x="0" y="819469"/>
            <a:ext cx="1378039" cy="1696219"/>
          </a:xfrm>
          <a:prstGeom prst="rect">
            <a:avLst/>
          </a:prstGeom>
          <a:solidFill>
            <a:schemeClr val="accent6">
              <a:lumMod val="20000"/>
              <a:lumOff val="80000"/>
            </a:schemeClr>
          </a:solidFill>
        </p:spPr>
        <p:txBody>
          <a:bodyPr vert="eaVert" wrap="square" rtlCol="0" anchor="ctr" anchorCtr="0">
            <a:noAutofit/>
          </a:bodyPr>
          <a:lstStyle/>
          <a:p>
            <a:pPr algn="ctr"/>
            <a:r>
              <a:rPr lang="zh-CN" altLang="zh-CN"/>
              <a:t>导师相片</a:t>
            </a:r>
          </a:p>
        </p:txBody>
      </p:sp>
      <p:sp>
        <p:nvSpPr>
          <p:cNvPr id="17413" name="文本框 12"/>
          <p:cNvSpPr txBox="1">
            <a:spLocks noChangeArrowheads="1"/>
          </p:cNvSpPr>
          <p:nvPr>
            <p:custDataLst>
              <p:tags r:id="rId6"/>
            </p:custDataLst>
          </p:nvPr>
        </p:nvSpPr>
        <p:spPr bwMode="auto">
          <a:xfrm>
            <a:off x="-1" y="2812835"/>
            <a:ext cx="1500390" cy="1179830"/>
          </a:xfrm>
          <a:prstGeom prst="rect">
            <a:avLst/>
          </a:prstGeom>
          <a:noFill/>
          <a:ln w="9525">
            <a:noFill/>
            <a:miter lim="800000"/>
          </a:ln>
        </p:spPr>
        <p:txBody>
          <a:bodyPr wrap="square">
            <a:no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联系电话</a:t>
            </a:r>
            <a:r>
              <a:rPr kumimoji="0" lang="en-US" altLang="zh-CN"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a:t>
            </a:r>
          </a:p>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18680459866 </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endParaRPr lang="en-US" altLang="zh-CN" sz="1000" dirty="0" smtClean="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1000" dirty="0" smtClean="0">
                <a:solidFill>
                  <a:prstClr val="black"/>
                </a:solidFill>
                <a:latin typeface="微软雅黑" panose="020B0503020204020204" charset="-122"/>
                <a:ea typeface="微软雅黑" panose="020B0503020204020204" charset="-122"/>
              </a:rPr>
              <a:t>科室</a:t>
            </a:r>
            <a:r>
              <a:rPr lang="en-US" altLang="zh-CN" sz="1000" dirty="0">
                <a:solidFill>
                  <a:prstClr val="black"/>
                </a:solidFill>
                <a:latin typeface="微软雅黑" panose="020B0503020204020204" charset="-122"/>
                <a:ea typeface="微软雅黑" panose="020B0503020204020204" charset="-122"/>
              </a:rPr>
              <a:t>/</a:t>
            </a:r>
            <a:r>
              <a:rPr lang="zh-CN" altLang="zh-CN" sz="1000" dirty="0">
                <a:solidFill>
                  <a:prstClr val="black"/>
                </a:solidFill>
                <a:latin typeface="微软雅黑" panose="020B0503020204020204" charset="-122"/>
                <a:ea typeface="微软雅黑" panose="020B0503020204020204" charset="-122"/>
              </a:rPr>
              <a:t>部门</a:t>
            </a:r>
            <a:r>
              <a:rPr lang="en-US" altLang="zh-CN" sz="1000" dirty="0" smtClean="0">
                <a:solidFill>
                  <a:prstClr val="black"/>
                </a:solidFill>
                <a:latin typeface="微软雅黑" panose="020B0503020204020204" charset="-122"/>
                <a:ea typeface="微软雅黑" panose="020B0503020204020204" charset="-122"/>
              </a:rPr>
              <a:t>:</a:t>
            </a: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1000" dirty="0" smtClean="0">
                <a:solidFill>
                  <a:prstClr val="black"/>
                </a:solidFill>
                <a:latin typeface="微软雅黑" panose="020B0503020204020204" charset="-122"/>
                <a:ea typeface="微软雅黑" panose="020B0503020204020204" charset="-122"/>
              </a:rPr>
              <a:t>广东省人民医院急诊科</a:t>
            </a:r>
            <a:endParaRPr lang="en-US" altLang="zh-CN" sz="10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endParaRPr kumimoji="0" lang="en-US" altLang="zh-CN"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邮箱</a:t>
            </a:r>
            <a:r>
              <a:rPr kumimoji="0" lang="en-US" altLang="zh-CN"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a:t>
            </a:r>
          </a:p>
          <a:p>
            <a:pPr marL="0" marR="0" lvl="0" indent="0" algn="l" defTabSz="914400" rtl="0" eaLnBrk="1" fontAlgn="base" latinLnBrk="0" hangingPunct="1">
              <a:lnSpc>
                <a:spcPct val="120000"/>
              </a:lnSpc>
              <a:spcBef>
                <a:spcPct val="0"/>
              </a:spcBef>
              <a:spcAft>
                <a:spcPct val="0"/>
              </a:spcAft>
              <a:buClrTx/>
              <a:buSzTx/>
              <a:buFontTx/>
              <a:buNone/>
              <a:defRPr/>
            </a:pPr>
            <a:r>
              <a:rPr lang="en-US" altLang="zh-CN" sz="1000" noProof="0" dirty="0" smtClean="0">
                <a:solidFill>
                  <a:prstClr val="black"/>
                </a:solidFill>
                <a:latin typeface="微软雅黑" panose="020B0503020204020204" charset="-122"/>
                <a:ea typeface="微软雅黑" panose="020B0503020204020204" charset="-122"/>
              </a:rPr>
              <a:t>z</a:t>
            </a:r>
            <a:r>
              <a:rPr kumimoji="0" lang="en-US" altLang="zh-CN"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hangyuelin1999</a:t>
            </a:r>
          </a:p>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@163.com</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endParaRPr>
          </a:p>
        </p:txBody>
      </p:sp>
      <p:pic>
        <p:nvPicPr>
          <p:cNvPr id="17411" name="图片 7"/>
          <p:cNvPicPr>
            <a:picLocks noChangeAspect="1"/>
          </p:cNvPicPr>
          <p:nvPr>
            <p:custDataLst>
              <p:tags r:id="rId7"/>
            </p:custDataLst>
          </p:nvPr>
        </p:nvPicPr>
        <p:blipFill>
          <a:blip r:embed="rId20" cstate="print"/>
          <a:srcRect t="3896" r="91544" b="3088"/>
          <a:stretch>
            <a:fillRect/>
          </a:stretch>
        </p:blipFill>
        <p:spPr bwMode="auto">
          <a:xfrm>
            <a:off x="1448517" y="997393"/>
            <a:ext cx="309562" cy="358775"/>
          </a:xfrm>
          <a:prstGeom prst="rect">
            <a:avLst/>
          </a:prstGeom>
          <a:solidFill>
            <a:schemeClr val="accent6">
              <a:lumMod val="75000"/>
            </a:schemeClr>
          </a:solidFill>
          <a:ln w="9525">
            <a:noFill/>
            <a:miter lim="800000"/>
            <a:headEnd/>
            <a:tailEnd/>
          </a:ln>
        </p:spPr>
      </p:pic>
      <p:sp>
        <p:nvSpPr>
          <p:cNvPr id="17412" name="文本框 11"/>
          <p:cNvSpPr txBox="1">
            <a:spLocks noChangeArrowheads="1"/>
          </p:cNvSpPr>
          <p:nvPr>
            <p:custDataLst>
              <p:tags r:id="rId8"/>
            </p:custDataLst>
          </p:nvPr>
        </p:nvSpPr>
        <p:spPr bwMode="auto">
          <a:xfrm>
            <a:off x="1612934" y="1352142"/>
            <a:ext cx="2289810" cy="553998"/>
          </a:xfrm>
          <a:prstGeom prst="rect">
            <a:avLst/>
          </a:prstGeom>
          <a:noFill/>
          <a:ln w="9525">
            <a:noFill/>
            <a:miter lim="800000"/>
          </a:ln>
        </p:spPr>
        <p:txBody>
          <a:bodyPr wrap="square">
            <a:spAutoFit/>
          </a:bodyPr>
          <a:lstStyle/>
          <a:p>
            <a:pPr lvl="0" eaLnBrk="1" hangingPunct="1">
              <a:lnSpc>
                <a:spcPct val="150000"/>
              </a:lnSpc>
              <a:defRPr/>
            </a:pPr>
            <a:r>
              <a:rPr lang="zh-CN" altLang="en-US" sz="1200" dirty="0" smtClean="0">
                <a:solidFill>
                  <a:prstClr val="black"/>
                </a:solidFill>
                <a:latin typeface="微软雅黑" panose="020B0503020204020204" charset="-122"/>
                <a:ea typeface="微软雅黑" panose="020B0503020204020204" charset="-122"/>
                <a:sym typeface="+mn-ea"/>
              </a:rPr>
              <a:t>急诊医学</a:t>
            </a:r>
            <a:r>
              <a:rPr lang="zh-CN" altLang="en-US" sz="1200" dirty="0">
                <a:solidFill>
                  <a:prstClr val="black"/>
                </a:solidFill>
                <a:latin typeface="微软雅黑" panose="020B0503020204020204" charset="-122"/>
                <a:ea typeface="微软雅黑" panose="020B0503020204020204" charset="-122"/>
              </a:rPr>
              <a:t>学术型硕士：</a:t>
            </a:r>
            <a:r>
              <a:rPr lang="en-US" altLang="zh-CN" sz="1200" dirty="0">
                <a:solidFill>
                  <a:prstClr val="black"/>
                </a:solidFill>
                <a:latin typeface="微软雅黑" panose="020B0503020204020204" charset="-122"/>
                <a:ea typeface="微软雅黑" panose="020B0503020204020204" charset="-122"/>
              </a:rPr>
              <a:t>1</a:t>
            </a:r>
            <a:r>
              <a:rPr lang="zh-CN" altLang="en-US" sz="1200" dirty="0">
                <a:solidFill>
                  <a:prstClr val="black"/>
                </a:solidFill>
                <a:latin typeface="微软雅黑" panose="020B0503020204020204" charset="-122"/>
                <a:ea typeface="微软雅黑" panose="020B0503020204020204" charset="-122"/>
              </a:rPr>
              <a:t>名</a:t>
            </a:r>
            <a:endParaRPr lang="en-US" altLang="zh-CN" sz="1200" dirty="0">
              <a:solidFill>
                <a:prstClr val="black"/>
              </a:solidFill>
              <a:latin typeface="微软雅黑" panose="020B0503020204020204" charset="-122"/>
              <a:ea typeface="微软雅黑" panose="020B0503020204020204" charset="-122"/>
            </a:endParaRPr>
          </a:p>
          <a:p>
            <a:pPr lvl="0" eaLnBrk="1" hangingPunct="1">
              <a:defRPr/>
            </a:pPr>
            <a:endParaRPr lang="en-US" altLang="zh-CN" sz="1200" dirty="0">
              <a:solidFill>
                <a:prstClr val="black"/>
              </a:solidFill>
              <a:latin typeface="微软雅黑" panose="020B0503020204020204" charset="-122"/>
              <a:ea typeface="微软雅黑" panose="020B0503020204020204" charset="-122"/>
            </a:endParaRPr>
          </a:p>
        </p:txBody>
      </p:sp>
      <p:sp>
        <p:nvSpPr>
          <p:cNvPr id="17421" name="文本框 17"/>
          <p:cNvSpPr txBox="1">
            <a:spLocks noChangeArrowheads="1"/>
          </p:cNvSpPr>
          <p:nvPr>
            <p:custDataLst>
              <p:tags r:id="rId9"/>
            </p:custDataLst>
          </p:nvPr>
        </p:nvSpPr>
        <p:spPr bwMode="auto">
          <a:xfrm>
            <a:off x="1674728" y="1026805"/>
            <a:ext cx="3187910" cy="306705"/>
          </a:xfrm>
          <a:prstGeom prst="rect">
            <a:avLst/>
          </a:prstGeom>
          <a:noFill/>
          <a:ln w="9525">
            <a:noFill/>
            <a:miter lim="800000"/>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2023</a:t>
            </a: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年</a:t>
            </a: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招生计划</a:t>
            </a:r>
            <a:endPar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sp>
        <p:nvSpPr>
          <p:cNvPr id="11" name="文本框 21"/>
          <p:cNvSpPr txBox="1">
            <a:spLocks noChangeArrowheads="1"/>
          </p:cNvSpPr>
          <p:nvPr>
            <p:custDataLst>
              <p:tags r:id="rId10"/>
            </p:custDataLst>
          </p:nvPr>
        </p:nvSpPr>
        <p:spPr bwMode="auto">
          <a:xfrm>
            <a:off x="5273040" y="-8890"/>
            <a:ext cx="3771265" cy="275590"/>
          </a:xfrm>
          <a:prstGeom prst="rect">
            <a:avLst/>
          </a:prstGeom>
          <a:noFill/>
          <a:ln w="9525">
            <a:noFill/>
            <a:miter lim="800000"/>
          </a:ln>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招生单位：广东省心血管病研究所</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      </a:t>
            </a: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招生代码：</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88911</a:t>
            </a:r>
          </a:p>
        </p:txBody>
      </p:sp>
      <p:pic>
        <p:nvPicPr>
          <p:cNvPr id="17422" name="图片 24"/>
          <p:cNvPicPr>
            <a:picLocks noChangeAspect="1"/>
          </p:cNvPicPr>
          <p:nvPr>
            <p:custDataLst>
              <p:tags r:id="rId11"/>
            </p:custDataLst>
          </p:nvPr>
        </p:nvPicPr>
        <p:blipFill>
          <a:blip r:embed="rId20" cstate="print"/>
          <a:srcRect t="3896" r="91544" b="3088"/>
          <a:stretch>
            <a:fillRect/>
          </a:stretch>
        </p:blipFill>
        <p:spPr bwMode="auto">
          <a:xfrm>
            <a:off x="1448517" y="1804208"/>
            <a:ext cx="309562" cy="358775"/>
          </a:xfrm>
          <a:prstGeom prst="rect">
            <a:avLst/>
          </a:prstGeom>
          <a:noFill/>
          <a:ln w="9525">
            <a:noFill/>
            <a:miter lim="800000"/>
            <a:headEnd/>
            <a:tailEnd/>
          </a:ln>
        </p:spPr>
      </p:pic>
      <p:sp>
        <p:nvSpPr>
          <p:cNvPr id="17423" name="文本框 25"/>
          <p:cNvSpPr txBox="1">
            <a:spLocks noChangeArrowheads="1"/>
          </p:cNvSpPr>
          <p:nvPr>
            <p:custDataLst>
              <p:tags r:id="rId12"/>
            </p:custDataLst>
          </p:nvPr>
        </p:nvSpPr>
        <p:spPr bwMode="auto">
          <a:xfrm>
            <a:off x="1762036" y="1829199"/>
            <a:ext cx="2949846" cy="1431161"/>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工作</a:t>
            </a:r>
            <a:r>
              <a:rPr kumimoji="0" lang="zh-CN" altLang="en-US" sz="1400" b="1"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经历</a:t>
            </a:r>
            <a:endParaRPr kumimoji="0" lang="en-US" altLang="zh-CN" sz="1400" b="1"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1"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lang="en-US" altLang="zh-CN" sz="1000" dirty="0" smtClean="0">
                <a:solidFill>
                  <a:prstClr val="black"/>
                </a:solidFill>
                <a:latin typeface="微软雅黑" panose="020B0503020204020204" charset="-122"/>
                <a:ea typeface="微软雅黑" panose="020B0503020204020204" charset="-122"/>
              </a:rPr>
              <a:t>2009.10-2013.09  </a:t>
            </a:r>
            <a:r>
              <a:rPr lang="zh-CN" altLang="en-US" sz="1000" dirty="0" smtClean="0">
                <a:solidFill>
                  <a:prstClr val="black"/>
                </a:solidFill>
                <a:latin typeface="微软雅黑" panose="020B0503020204020204" charset="-122"/>
                <a:ea typeface="微软雅黑" panose="020B0503020204020204" charset="-122"/>
              </a:rPr>
              <a:t>香港大学，博士</a:t>
            </a:r>
            <a:endParaRPr lang="en-US" altLang="zh-CN" sz="1000" dirty="0" smtClean="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2013.11-2014.02</a:t>
            </a:r>
            <a:r>
              <a:rPr kumimoji="0" lang="en-US" altLang="zh-CN" sz="1000" i="0" u="none" strike="noStrike" kern="1200" cap="none" spc="0" normalizeH="0" noProof="0" dirty="0" smtClean="0">
                <a:ln>
                  <a:noFill/>
                </a:ln>
                <a:solidFill>
                  <a:prstClr val="black"/>
                </a:solidFill>
                <a:effectLst/>
                <a:uLnTx/>
                <a:uFillTx/>
                <a:latin typeface="微软雅黑" panose="020B0503020204020204" charset="-122"/>
                <a:ea typeface="微软雅黑" panose="020B0503020204020204" charset="-122"/>
              </a:rPr>
              <a:t>  </a:t>
            </a:r>
            <a:r>
              <a:rPr kumimoji="0" lang="zh-CN" altLang="en-US" sz="1000" i="0" u="none" strike="noStrike" kern="1200" cap="none" spc="0" normalizeH="0" noProof="0" dirty="0" smtClean="0">
                <a:ln>
                  <a:noFill/>
                </a:ln>
                <a:solidFill>
                  <a:prstClr val="black"/>
                </a:solidFill>
                <a:effectLst/>
                <a:uLnTx/>
                <a:uFillTx/>
                <a:latin typeface="微软雅黑" panose="020B0503020204020204" charset="-122"/>
                <a:ea typeface="微软雅黑" panose="020B0503020204020204" charset="-122"/>
              </a:rPr>
              <a:t>香港大学，研究助理</a:t>
            </a:r>
            <a:endParaRPr kumimoji="0" lang="en-US" altLang="zh-CN" sz="1000" i="0" u="none" strike="noStrike" kern="1200" cap="none" spc="0" normalizeH="0" noProof="0" dirty="0" smtClean="0">
              <a:ln>
                <a:noFill/>
              </a:ln>
              <a:solidFill>
                <a:prstClr val="black"/>
              </a:solidFill>
              <a:effectLst/>
              <a:uLnTx/>
              <a:uFillTx/>
              <a:latin typeface="微软雅黑" panose="020B0503020204020204" charset="-122"/>
              <a:ea typeface="微软雅黑" panose="020B0503020204020204" charset="-122"/>
            </a:endParaRPr>
          </a:p>
          <a:p>
            <a:pPr marL="0" marR="0" lvl="0" indent="0" algn="l" defTabSz="914400" rtl="0" eaLnBrk="1" fontAlgn="base" latinLnBrk="0" hangingPunct="1">
              <a:lnSpc>
                <a:spcPct val="100000"/>
              </a:lnSpc>
              <a:spcBef>
                <a:spcPct val="0"/>
              </a:spcBef>
              <a:spcAft>
                <a:spcPct val="0"/>
              </a:spcAft>
              <a:buClrTx/>
              <a:buSzTx/>
              <a:buFontTx/>
              <a:buNone/>
              <a:defRPr/>
            </a:pPr>
            <a:r>
              <a:rPr lang="en-US" altLang="zh-CN" sz="1000" baseline="0" dirty="0" smtClean="0">
                <a:solidFill>
                  <a:prstClr val="black"/>
                </a:solidFill>
                <a:latin typeface="微软雅黑" panose="020B0503020204020204" charset="-122"/>
                <a:ea typeface="微软雅黑" panose="020B0503020204020204" charset="-122"/>
              </a:rPr>
              <a:t>2014.02-2017.12</a:t>
            </a:r>
            <a:r>
              <a:rPr lang="en-US" altLang="zh-CN" sz="1000" dirty="0" smtClean="0">
                <a:solidFill>
                  <a:prstClr val="black"/>
                </a:solidFill>
                <a:latin typeface="微软雅黑" panose="020B0503020204020204" charset="-122"/>
                <a:ea typeface="微软雅黑" panose="020B0503020204020204" charset="-122"/>
              </a:rPr>
              <a:t>  </a:t>
            </a:r>
            <a:r>
              <a:rPr lang="zh-CN" altLang="en-US" sz="1000" dirty="0" smtClean="0">
                <a:solidFill>
                  <a:prstClr val="black"/>
                </a:solidFill>
                <a:latin typeface="微软雅黑" panose="020B0503020204020204" charset="-122"/>
                <a:ea typeface="微软雅黑" panose="020B0503020204020204" charset="-122"/>
              </a:rPr>
              <a:t>香港大学，博士后</a:t>
            </a:r>
            <a:endParaRPr lang="en-US" altLang="zh-CN" sz="1000" dirty="0" smtClean="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2018.02-2021.02  </a:t>
            </a:r>
            <a:r>
              <a:rPr kumimoji="0" lang="zh-CN" altLang="en-US"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rPr>
              <a:t>广东省人民医院，助理研究员</a:t>
            </a:r>
            <a:endParaRPr kumimoji="0" lang="en-US" altLang="zh-CN"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endParaRPr>
          </a:p>
          <a:p>
            <a:pPr lvl="0" defTabSz="914400" fontAlgn="base">
              <a:spcBef>
                <a:spcPct val="0"/>
              </a:spcBef>
              <a:spcAft>
                <a:spcPct val="0"/>
              </a:spcAft>
              <a:defRPr/>
            </a:pPr>
            <a:r>
              <a:rPr lang="en-US" altLang="zh-CN" sz="1000" dirty="0" smtClean="0">
                <a:solidFill>
                  <a:prstClr val="black"/>
                </a:solidFill>
                <a:latin typeface="微软雅黑" panose="020B0503020204020204" charset="-122"/>
                <a:ea typeface="微软雅黑" panose="020B0503020204020204" charset="-122"/>
              </a:rPr>
              <a:t>2021.02-</a:t>
            </a:r>
            <a:r>
              <a:rPr lang="zh-CN" altLang="en-US" sz="1000" dirty="0" smtClean="0">
                <a:solidFill>
                  <a:prstClr val="black"/>
                </a:solidFill>
                <a:latin typeface="微软雅黑" panose="020B0503020204020204" charset="-122"/>
                <a:ea typeface="微软雅黑" panose="020B0503020204020204" charset="-122"/>
              </a:rPr>
              <a:t>至今        广东省</a:t>
            </a:r>
            <a:r>
              <a:rPr lang="zh-CN" altLang="en-US" sz="1000" dirty="0">
                <a:solidFill>
                  <a:prstClr val="black"/>
                </a:solidFill>
                <a:latin typeface="微软雅黑" panose="020B0503020204020204" charset="-122"/>
                <a:ea typeface="微软雅黑" panose="020B0503020204020204" charset="-122"/>
              </a:rPr>
              <a:t>人民医院</a:t>
            </a:r>
            <a:r>
              <a:rPr lang="zh-CN" altLang="en-US" sz="1000" dirty="0" smtClean="0">
                <a:solidFill>
                  <a:prstClr val="black"/>
                </a:solidFill>
                <a:latin typeface="微软雅黑" panose="020B0503020204020204" charset="-122"/>
                <a:ea typeface="微软雅黑" panose="020B0503020204020204" charset="-122"/>
              </a:rPr>
              <a:t>，副研究员</a:t>
            </a:r>
            <a:endParaRPr lang="zh-CN" altLang="en-US" sz="1000" dirty="0">
              <a:solidFill>
                <a:prstClr val="black"/>
              </a:solidFill>
              <a:latin typeface="微软雅黑" panose="020B0503020204020204" charset="-122"/>
              <a:ea typeface="微软雅黑" panose="020B0503020204020204" charset="-122"/>
            </a:endParaRPr>
          </a:p>
          <a:p>
            <a:pPr lvl="0" defTabSz="914400" fontAlgn="base">
              <a:spcBef>
                <a:spcPct val="0"/>
              </a:spcBef>
              <a:spcAft>
                <a:spcPct val="0"/>
              </a:spcAft>
              <a:defRPr/>
            </a:pPr>
            <a:endPar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endParaRPr>
          </a:p>
        </p:txBody>
      </p:sp>
      <p:pic>
        <p:nvPicPr>
          <p:cNvPr id="13" name="图片 24"/>
          <p:cNvPicPr>
            <a:picLocks noChangeAspect="1"/>
          </p:cNvPicPr>
          <p:nvPr>
            <p:custDataLst>
              <p:tags r:id="rId13"/>
            </p:custDataLst>
          </p:nvPr>
        </p:nvPicPr>
        <p:blipFill>
          <a:blip r:embed="rId20" cstate="print"/>
          <a:srcRect t="3896" r="91544" b="3088"/>
          <a:stretch>
            <a:fillRect/>
          </a:stretch>
        </p:blipFill>
        <p:spPr bwMode="auto">
          <a:xfrm>
            <a:off x="1429673" y="3440262"/>
            <a:ext cx="309562" cy="358775"/>
          </a:xfrm>
          <a:prstGeom prst="rect">
            <a:avLst/>
          </a:prstGeom>
          <a:noFill/>
          <a:ln w="9525">
            <a:noFill/>
            <a:miter lim="800000"/>
            <a:headEnd/>
            <a:tailEnd/>
          </a:ln>
        </p:spPr>
      </p:pic>
      <p:sp>
        <p:nvSpPr>
          <p:cNvPr id="14" name="文本框 25"/>
          <p:cNvSpPr txBox="1">
            <a:spLocks noChangeArrowheads="1"/>
          </p:cNvSpPr>
          <p:nvPr>
            <p:custDataLst>
              <p:tags r:id="rId14"/>
            </p:custDataLst>
          </p:nvPr>
        </p:nvSpPr>
        <p:spPr bwMode="auto">
          <a:xfrm>
            <a:off x="1793875" y="3492332"/>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p>
        </p:txBody>
      </p:sp>
      <p:pic>
        <p:nvPicPr>
          <p:cNvPr id="15" name="图片 24"/>
          <p:cNvPicPr>
            <a:picLocks noChangeAspect="1"/>
          </p:cNvPicPr>
          <p:nvPr>
            <p:custDataLst>
              <p:tags r:id="rId15"/>
            </p:custDataLst>
          </p:nvPr>
        </p:nvPicPr>
        <p:blipFill>
          <a:blip r:embed="rId20" cstate="print"/>
          <a:srcRect t="3896" r="91544" b="3088"/>
          <a:stretch>
            <a:fillRect/>
          </a:stretch>
        </p:blipFill>
        <p:spPr bwMode="auto">
          <a:xfrm>
            <a:off x="4707512" y="985885"/>
            <a:ext cx="309562" cy="358775"/>
          </a:xfrm>
          <a:prstGeom prst="rect">
            <a:avLst/>
          </a:prstGeom>
          <a:noFill/>
          <a:ln w="9525">
            <a:noFill/>
            <a:miter lim="800000"/>
            <a:headEnd/>
            <a:tailEnd/>
          </a:ln>
        </p:spPr>
      </p:pic>
      <p:sp>
        <p:nvSpPr>
          <p:cNvPr id="16" name="文本框 25"/>
          <p:cNvSpPr txBox="1">
            <a:spLocks noChangeArrowheads="1"/>
          </p:cNvSpPr>
          <p:nvPr>
            <p:custDataLst>
              <p:tags r:id="rId16"/>
            </p:custDataLst>
          </p:nvPr>
        </p:nvSpPr>
        <p:spPr bwMode="auto">
          <a:xfrm>
            <a:off x="4975466" y="997393"/>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p>
        </p:txBody>
      </p:sp>
      <p:sp>
        <p:nvSpPr>
          <p:cNvPr id="17414" name="文本框 13"/>
          <p:cNvSpPr txBox="1">
            <a:spLocks noChangeArrowheads="1"/>
          </p:cNvSpPr>
          <p:nvPr>
            <p:custDataLst>
              <p:tags r:id="rId17"/>
            </p:custDataLst>
          </p:nvPr>
        </p:nvSpPr>
        <p:spPr bwMode="auto">
          <a:xfrm>
            <a:off x="4694884" y="1455238"/>
            <a:ext cx="4349421" cy="3016210"/>
          </a:xfrm>
          <a:prstGeom prst="rect">
            <a:avLst/>
          </a:prstGeom>
          <a:noFill/>
          <a:ln w="9525">
            <a:noFill/>
            <a:miter lim="800000"/>
          </a:ln>
        </p:spPr>
        <p:txBody>
          <a:bodyPr wrap="square">
            <a:spAutoFit/>
          </a:bodyPr>
          <a:lstStyle/>
          <a:p>
            <a:pPr algn="just" eaLnBrk="1" hangingPunct="1">
              <a:lnSpc>
                <a:spcPct val="120000"/>
              </a:lnSpc>
              <a:spcBef>
                <a:spcPts val="600"/>
              </a:spcBef>
              <a:defRPr/>
            </a:pPr>
            <a:r>
              <a:rPr lang="zh-CN" altLang="en-US" sz="1000" b="1" dirty="0">
                <a:solidFill>
                  <a:prstClr val="black"/>
                </a:solidFill>
                <a:latin typeface="微软雅黑" panose="020B0503020204020204" charset="-122"/>
                <a:ea typeface="微软雅黑" panose="020B0503020204020204" charset="-122"/>
              </a:rPr>
              <a:t>研究方向</a:t>
            </a:r>
            <a:r>
              <a:rPr lang="zh-CN" altLang="en-US" sz="1000" b="1" dirty="0" smtClean="0">
                <a:solidFill>
                  <a:prstClr val="black"/>
                </a:solidFill>
                <a:latin typeface="微软雅黑" panose="020B0503020204020204" charset="-122"/>
                <a:ea typeface="微软雅黑" panose="020B0503020204020204" charset="-122"/>
              </a:rPr>
              <a:t>：</a:t>
            </a:r>
            <a:r>
              <a:rPr lang="zh-CN" altLang="en-US" sz="1000" dirty="0" smtClean="0">
                <a:solidFill>
                  <a:prstClr val="black"/>
                </a:solidFill>
                <a:latin typeface="微软雅黑" panose="020B0503020204020204" charset="-122"/>
                <a:ea typeface="微软雅黑" panose="020B0503020204020204" charset="-122"/>
              </a:rPr>
              <a:t>干细胞衰老；干细胞与心血管疾病的治疗；线粒体损伤相关疾病的机制研究</a:t>
            </a:r>
            <a:endParaRPr lang="zh-CN" altLang="en-US" sz="1000" dirty="0">
              <a:solidFill>
                <a:prstClr val="black"/>
              </a:solidFill>
              <a:latin typeface="微软雅黑" panose="020B0503020204020204" charset="-122"/>
              <a:ea typeface="微软雅黑" panose="020B0503020204020204" charset="-122"/>
            </a:endParaRPr>
          </a:p>
          <a:p>
            <a:pPr algn="just">
              <a:lnSpc>
                <a:spcPct val="120000"/>
              </a:lnSpc>
              <a:spcBef>
                <a:spcPts val="600"/>
              </a:spcBef>
              <a:defRPr/>
            </a:pPr>
            <a:r>
              <a:rPr lang="zh-CN" altLang="en-US" sz="1000" b="1" dirty="0">
                <a:solidFill>
                  <a:prstClr val="black"/>
                </a:solidFill>
                <a:latin typeface="微软雅黑" panose="020B0503020204020204" charset="-122"/>
                <a:ea typeface="微软雅黑" panose="020B0503020204020204" charset="-122"/>
              </a:rPr>
              <a:t>主要</a:t>
            </a:r>
            <a:r>
              <a:rPr lang="zh-CN" altLang="en-US" sz="1000" b="1" dirty="0" smtClean="0">
                <a:solidFill>
                  <a:prstClr val="black"/>
                </a:solidFill>
                <a:latin typeface="微软雅黑" panose="020B0503020204020204" charset="-122"/>
                <a:ea typeface="微软雅黑" panose="020B0503020204020204" charset="-122"/>
              </a:rPr>
              <a:t>业绩 </a:t>
            </a:r>
            <a:r>
              <a:rPr kumimoji="0" lang="en-US" altLang="zh-CN" sz="10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a:t>
            </a:r>
            <a:r>
              <a:rPr lang="en-US" altLang="zh-CN" sz="1000" dirty="0" smtClean="0">
                <a:solidFill>
                  <a:prstClr val="black"/>
                </a:solidFill>
                <a:latin typeface="微软雅黑" panose="020B0503020204020204" charset="-122"/>
                <a:ea typeface="微软雅黑" panose="020B0503020204020204" charset="-122"/>
              </a:rPr>
              <a:t>2018</a:t>
            </a:r>
            <a:r>
              <a:rPr lang="zh-CN" altLang="en-US" sz="1000" dirty="0" smtClean="0">
                <a:solidFill>
                  <a:prstClr val="black"/>
                </a:solidFill>
                <a:latin typeface="微软雅黑" panose="020B0503020204020204" charset="-122"/>
                <a:ea typeface="微软雅黑" panose="020B0503020204020204" charset="-122"/>
              </a:rPr>
              <a:t>年</a:t>
            </a:r>
            <a:r>
              <a:rPr lang="en-US" altLang="zh-CN" sz="1000" dirty="0" smtClean="0">
                <a:solidFill>
                  <a:prstClr val="black"/>
                </a:solidFill>
                <a:latin typeface="微软雅黑" panose="020B0503020204020204" charset="-122"/>
                <a:ea typeface="微软雅黑" panose="020B0503020204020204" charset="-122"/>
              </a:rPr>
              <a:t>2</a:t>
            </a:r>
            <a:r>
              <a:rPr lang="zh-CN" altLang="en-US" sz="1000" dirty="0" smtClean="0">
                <a:solidFill>
                  <a:prstClr val="black"/>
                </a:solidFill>
                <a:latin typeface="微软雅黑" panose="020B0503020204020204" charset="-122"/>
                <a:ea typeface="微软雅黑" panose="020B0503020204020204" charset="-122"/>
              </a:rPr>
              <a:t>月以人才引进身份从香港大学进入广东省人民医院从事干细胞与心血管疾病相关研究，</a:t>
            </a:r>
            <a:r>
              <a:rPr lang="en-US" altLang="zh-CN" sz="1000" dirty="0" smtClean="0">
                <a:solidFill>
                  <a:prstClr val="black"/>
                </a:solidFill>
                <a:latin typeface="微软雅黑" panose="020B0503020204020204" charset="-122"/>
                <a:ea typeface="微软雅黑" panose="020B0503020204020204" charset="-122"/>
              </a:rPr>
              <a:t>2021</a:t>
            </a:r>
            <a:r>
              <a:rPr lang="zh-CN" altLang="en-US" sz="1000" dirty="0">
                <a:solidFill>
                  <a:prstClr val="black"/>
                </a:solidFill>
                <a:latin typeface="微软雅黑" panose="020B0503020204020204" charset="-122"/>
                <a:ea typeface="微软雅黑" panose="020B0503020204020204" charset="-122"/>
              </a:rPr>
              <a:t>年</a:t>
            </a:r>
            <a:r>
              <a:rPr lang="en-US" altLang="zh-CN" sz="1000" dirty="0">
                <a:solidFill>
                  <a:prstClr val="black"/>
                </a:solidFill>
                <a:latin typeface="微软雅黑" panose="020B0503020204020204" charset="-122"/>
                <a:ea typeface="微软雅黑" panose="020B0503020204020204" charset="-122"/>
              </a:rPr>
              <a:t>11</a:t>
            </a:r>
            <a:r>
              <a:rPr lang="zh-CN" altLang="en-US" sz="1000" dirty="0">
                <a:solidFill>
                  <a:prstClr val="black"/>
                </a:solidFill>
                <a:latin typeface="微软雅黑" panose="020B0503020204020204" charset="-122"/>
                <a:ea typeface="微软雅黑" panose="020B0503020204020204" charset="-122"/>
              </a:rPr>
              <a:t>月获得</a:t>
            </a:r>
            <a:r>
              <a:rPr lang="en-US" altLang="zh-CN" sz="1000" dirty="0">
                <a:solidFill>
                  <a:prstClr val="black"/>
                </a:solidFill>
                <a:latin typeface="微软雅黑" panose="020B0503020204020204" charset="-122"/>
                <a:ea typeface="微软雅黑" panose="020B0503020204020204" charset="-122"/>
              </a:rPr>
              <a:t>2022</a:t>
            </a:r>
            <a:r>
              <a:rPr lang="zh-CN" altLang="en-US" sz="1000" dirty="0">
                <a:solidFill>
                  <a:prstClr val="black"/>
                </a:solidFill>
                <a:latin typeface="微软雅黑" panose="020B0503020204020204" charset="-122"/>
                <a:ea typeface="微软雅黑" panose="020B0503020204020204" charset="-122"/>
              </a:rPr>
              <a:t>年广东省自然科学基金杰出青年项目资助。截止目前已发表相关</a:t>
            </a:r>
            <a:r>
              <a:rPr lang="en-US" altLang="zh-CN" sz="1000" dirty="0">
                <a:solidFill>
                  <a:prstClr val="black"/>
                </a:solidFill>
                <a:latin typeface="微软雅黑" panose="020B0503020204020204" charset="-122"/>
                <a:ea typeface="微软雅黑" panose="020B0503020204020204" charset="-122"/>
              </a:rPr>
              <a:t>SCI</a:t>
            </a:r>
            <a:r>
              <a:rPr lang="zh-CN" altLang="en-US" sz="1000" dirty="0">
                <a:solidFill>
                  <a:prstClr val="black"/>
                </a:solidFill>
                <a:latin typeface="微软雅黑" panose="020B0503020204020204" charset="-122"/>
                <a:ea typeface="微软雅黑" panose="020B0503020204020204" charset="-122"/>
              </a:rPr>
              <a:t>文章超</a:t>
            </a:r>
            <a:r>
              <a:rPr lang="en-US" altLang="zh-CN" sz="1000" dirty="0">
                <a:solidFill>
                  <a:prstClr val="black"/>
                </a:solidFill>
                <a:latin typeface="微软雅黑" panose="020B0503020204020204" charset="-122"/>
                <a:ea typeface="微软雅黑" panose="020B0503020204020204" charset="-122"/>
              </a:rPr>
              <a:t>60</a:t>
            </a:r>
            <a:r>
              <a:rPr lang="zh-CN" altLang="en-US" sz="1000" dirty="0">
                <a:solidFill>
                  <a:prstClr val="black"/>
                </a:solidFill>
                <a:latin typeface="微软雅黑" panose="020B0503020204020204" charset="-122"/>
                <a:ea typeface="微软雅黑" panose="020B0503020204020204" charset="-122"/>
              </a:rPr>
              <a:t>篇，包括</a:t>
            </a:r>
            <a:r>
              <a:rPr lang="en-US" altLang="zh-CN" sz="1000" dirty="0">
                <a:solidFill>
                  <a:prstClr val="black"/>
                </a:solidFill>
                <a:latin typeface="微软雅黑" panose="020B0503020204020204" charset="-122"/>
                <a:ea typeface="微软雅黑" panose="020B0503020204020204" charset="-122"/>
              </a:rPr>
              <a:t>J </a:t>
            </a:r>
            <a:r>
              <a:rPr lang="en-US" altLang="zh-CN" sz="1000" dirty="0" err="1">
                <a:solidFill>
                  <a:prstClr val="black"/>
                </a:solidFill>
                <a:latin typeface="微软雅黑" panose="020B0503020204020204" charset="-122"/>
                <a:ea typeface="微软雅黑" panose="020B0503020204020204" charset="-122"/>
              </a:rPr>
              <a:t>Nanobiotechnology</a:t>
            </a:r>
            <a:r>
              <a:rPr lang="zh-CN" altLang="en-US" sz="1000" dirty="0">
                <a:solidFill>
                  <a:prstClr val="black"/>
                </a:solidFill>
                <a:latin typeface="微软雅黑" panose="020B0503020204020204" charset="-122"/>
                <a:ea typeface="微软雅黑" panose="020B0503020204020204" charset="-122"/>
              </a:rPr>
              <a:t>， </a:t>
            </a:r>
            <a:r>
              <a:rPr lang="en-US" altLang="zh-CN" sz="1000" dirty="0" err="1">
                <a:solidFill>
                  <a:prstClr val="black"/>
                </a:solidFill>
                <a:latin typeface="微软雅黑" panose="020B0503020204020204" charset="-122"/>
                <a:ea typeface="微软雅黑" panose="020B0503020204020204" charset="-122"/>
              </a:rPr>
              <a:t>Bioeng</a:t>
            </a:r>
            <a:r>
              <a:rPr lang="en-US" altLang="zh-CN" sz="1000" dirty="0">
                <a:solidFill>
                  <a:prstClr val="black"/>
                </a:solidFill>
                <a:latin typeface="微软雅黑" panose="020B0503020204020204" charset="-122"/>
                <a:ea typeface="微软雅黑" panose="020B0503020204020204" charset="-122"/>
              </a:rPr>
              <a:t> </a:t>
            </a:r>
            <a:r>
              <a:rPr lang="en-US" altLang="zh-CN" sz="1000" dirty="0" err="1">
                <a:solidFill>
                  <a:prstClr val="black"/>
                </a:solidFill>
                <a:latin typeface="微软雅黑" panose="020B0503020204020204" charset="-122"/>
                <a:ea typeface="微软雅黑" panose="020B0503020204020204" charset="-122"/>
              </a:rPr>
              <a:t>Transl</a:t>
            </a:r>
            <a:r>
              <a:rPr lang="en-US" altLang="zh-CN" sz="1000" dirty="0">
                <a:solidFill>
                  <a:prstClr val="black"/>
                </a:solidFill>
                <a:latin typeface="微软雅黑" panose="020B0503020204020204" charset="-122"/>
                <a:ea typeface="微软雅黑" panose="020B0503020204020204" charset="-122"/>
              </a:rPr>
              <a:t> </a:t>
            </a:r>
            <a:r>
              <a:rPr lang="en-US" altLang="zh-CN" sz="1000" dirty="0" smtClean="0">
                <a:solidFill>
                  <a:prstClr val="black"/>
                </a:solidFill>
                <a:latin typeface="微软雅黑" panose="020B0503020204020204" charset="-122"/>
                <a:ea typeface="微软雅黑" panose="020B0503020204020204" charset="-122"/>
              </a:rPr>
              <a:t>Med</a:t>
            </a:r>
            <a:r>
              <a:rPr lang="zh-CN" altLang="en-US" sz="1000" dirty="0" smtClean="0">
                <a:solidFill>
                  <a:prstClr val="black"/>
                </a:solidFill>
                <a:latin typeface="微软雅黑" panose="020B0503020204020204" charset="-122"/>
                <a:ea typeface="微软雅黑" panose="020B0503020204020204" charset="-122"/>
              </a:rPr>
              <a:t>，</a:t>
            </a:r>
            <a:r>
              <a:rPr lang="en-US" altLang="zh-CN" sz="1000" dirty="0" smtClean="0">
                <a:solidFill>
                  <a:prstClr val="black"/>
                </a:solidFill>
                <a:latin typeface="微软雅黑" panose="020B0503020204020204" charset="-122"/>
                <a:ea typeface="微软雅黑" panose="020B0503020204020204" charset="-122"/>
              </a:rPr>
              <a:t>Cell </a:t>
            </a:r>
            <a:r>
              <a:rPr lang="en-US" altLang="zh-CN" sz="1000" dirty="0">
                <a:solidFill>
                  <a:prstClr val="black"/>
                </a:solidFill>
                <a:latin typeface="微软雅黑" panose="020B0503020204020204" charset="-122"/>
                <a:ea typeface="微软雅黑" panose="020B0503020204020204" charset="-122"/>
              </a:rPr>
              <a:t>Reports</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Aging Cell</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Stem Cell </a:t>
            </a:r>
            <a:r>
              <a:rPr lang="en-US" altLang="zh-CN" sz="1000" dirty="0" smtClean="0">
                <a:solidFill>
                  <a:prstClr val="black"/>
                </a:solidFill>
                <a:latin typeface="微软雅黑" panose="020B0503020204020204" charset="-122"/>
                <a:ea typeface="微软雅黑" panose="020B0503020204020204" charset="-122"/>
              </a:rPr>
              <a:t>Reports</a:t>
            </a:r>
            <a:r>
              <a:rPr lang="zh-CN" altLang="en-US" sz="1000" dirty="0" smtClean="0">
                <a:solidFill>
                  <a:prstClr val="black"/>
                </a:solidFill>
                <a:latin typeface="微软雅黑" panose="020B0503020204020204" charset="-122"/>
                <a:ea typeface="微软雅黑" panose="020B0503020204020204" charset="-122"/>
              </a:rPr>
              <a:t>等</a:t>
            </a:r>
            <a:r>
              <a:rPr lang="zh-CN" altLang="en-US" sz="1000" dirty="0">
                <a:solidFill>
                  <a:prstClr val="black"/>
                </a:solidFill>
                <a:latin typeface="微软雅黑" panose="020B0503020204020204" charset="-122"/>
                <a:ea typeface="微软雅黑" panose="020B0503020204020204" charset="-122"/>
              </a:rPr>
              <a:t>，其中第一作者以及通讯作者（含共同）</a:t>
            </a:r>
            <a:r>
              <a:rPr lang="en-US" altLang="zh-CN" sz="1000" dirty="0">
                <a:solidFill>
                  <a:prstClr val="black"/>
                </a:solidFill>
                <a:latin typeface="微软雅黑" panose="020B0503020204020204" charset="-122"/>
                <a:ea typeface="微软雅黑" panose="020B0503020204020204" charset="-122"/>
              </a:rPr>
              <a:t>30</a:t>
            </a:r>
            <a:r>
              <a:rPr lang="zh-CN" altLang="en-US" sz="1000" dirty="0">
                <a:solidFill>
                  <a:prstClr val="black"/>
                </a:solidFill>
                <a:latin typeface="微软雅黑" panose="020B0503020204020204" charset="-122"/>
                <a:ea typeface="微软雅黑" panose="020B0503020204020204" charset="-122"/>
              </a:rPr>
              <a:t>余篇，文章被</a:t>
            </a:r>
            <a:r>
              <a:rPr lang="zh-CN" altLang="en-US" sz="1000" dirty="0" smtClean="0">
                <a:solidFill>
                  <a:prstClr val="black"/>
                </a:solidFill>
                <a:latin typeface="微软雅黑" panose="020B0503020204020204" charset="-122"/>
                <a:ea typeface="微软雅黑" panose="020B0503020204020204" charset="-122"/>
              </a:rPr>
              <a:t>引用近</a:t>
            </a:r>
            <a:r>
              <a:rPr lang="en-US" altLang="zh-CN" sz="1000" dirty="0" smtClean="0">
                <a:solidFill>
                  <a:prstClr val="black"/>
                </a:solidFill>
                <a:latin typeface="微软雅黑" panose="020B0503020204020204" charset="-122"/>
                <a:ea typeface="微软雅黑" panose="020B0503020204020204" charset="-122"/>
              </a:rPr>
              <a:t>5000</a:t>
            </a:r>
            <a:r>
              <a:rPr lang="zh-CN" altLang="en-US" sz="1000" dirty="0" smtClean="0">
                <a:solidFill>
                  <a:prstClr val="black"/>
                </a:solidFill>
                <a:latin typeface="微软雅黑" panose="020B0503020204020204" charset="-122"/>
                <a:ea typeface="微软雅黑" panose="020B0503020204020204" charset="-122"/>
              </a:rPr>
              <a:t>次，谷歌学术指数</a:t>
            </a:r>
            <a:r>
              <a:rPr lang="en-US" altLang="zh-CN" sz="1000" dirty="0" smtClean="0">
                <a:solidFill>
                  <a:prstClr val="black"/>
                </a:solidFill>
                <a:latin typeface="微软雅黑" panose="020B0503020204020204" charset="-122"/>
                <a:ea typeface="微软雅黑" panose="020B0503020204020204" charset="-122"/>
              </a:rPr>
              <a:t>h-index=34</a:t>
            </a:r>
            <a:r>
              <a:rPr lang="zh-CN" altLang="en-US" sz="1000" dirty="0" smtClean="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为</a:t>
            </a:r>
            <a:r>
              <a:rPr lang="en-US" altLang="zh-CN" sz="1000" dirty="0">
                <a:solidFill>
                  <a:prstClr val="black"/>
                </a:solidFill>
                <a:latin typeface="微软雅黑" panose="020B0503020204020204" charset="-122"/>
                <a:ea typeface="微软雅黑" panose="020B0503020204020204" charset="-122"/>
              </a:rPr>
              <a:t>Aging Cell</a:t>
            </a:r>
            <a:r>
              <a:rPr lang="zh-CN" altLang="en-US" sz="1000" dirty="0">
                <a:solidFill>
                  <a:prstClr val="black"/>
                </a:solidFill>
                <a:latin typeface="微软雅黑" panose="020B0503020204020204" charset="-122"/>
                <a:ea typeface="微软雅黑" panose="020B0503020204020204" charset="-122"/>
              </a:rPr>
              <a:t>，</a:t>
            </a:r>
            <a:r>
              <a:rPr lang="en-US" altLang="zh-CN" sz="1000" dirty="0" err="1">
                <a:solidFill>
                  <a:prstClr val="black"/>
                </a:solidFill>
                <a:latin typeface="微软雅黑" panose="020B0503020204020204" charset="-122"/>
                <a:ea typeface="微软雅黑" panose="020B0503020204020204" charset="-122"/>
              </a:rPr>
              <a:t>Clin</a:t>
            </a:r>
            <a:r>
              <a:rPr lang="en-US" altLang="zh-CN" sz="1000" dirty="0">
                <a:solidFill>
                  <a:prstClr val="black"/>
                </a:solidFill>
                <a:latin typeface="微软雅黑" panose="020B0503020204020204" charset="-122"/>
                <a:ea typeface="微软雅黑" panose="020B0503020204020204" charset="-122"/>
              </a:rPr>
              <a:t> </a:t>
            </a:r>
            <a:r>
              <a:rPr lang="en-US" altLang="zh-CN" sz="1000" dirty="0" err="1">
                <a:solidFill>
                  <a:prstClr val="black"/>
                </a:solidFill>
                <a:latin typeface="微软雅黑" panose="020B0503020204020204" charset="-122"/>
                <a:ea typeface="微软雅黑" panose="020B0503020204020204" charset="-122"/>
              </a:rPr>
              <a:t>Transl</a:t>
            </a:r>
            <a:r>
              <a:rPr lang="en-US" altLang="zh-CN" sz="1000" dirty="0">
                <a:solidFill>
                  <a:prstClr val="black"/>
                </a:solidFill>
                <a:latin typeface="微软雅黑" panose="020B0503020204020204" charset="-122"/>
                <a:ea typeface="微软雅黑" panose="020B0503020204020204" charset="-122"/>
              </a:rPr>
              <a:t> Med</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Stem Cell Res </a:t>
            </a:r>
            <a:r>
              <a:rPr lang="en-US" altLang="zh-CN" sz="1000" dirty="0" err="1" smtClean="0">
                <a:solidFill>
                  <a:prstClr val="black"/>
                </a:solidFill>
                <a:latin typeface="微软雅黑" panose="020B0503020204020204" charset="-122"/>
                <a:ea typeface="微软雅黑" panose="020B0503020204020204" charset="-122"/>
              </a:rPr>
              <a:t>Ther</a:t>
            </a:r>
            <a:r>
              <a:rPr lang="zh-CN" altLang="en-US" sz="1000" dirty="0" smtClean="0">
                <a:solidFill>
                  <a:prstClr val="black"/>
                </a:solidFill>
                <a:latin typeface="微软雅黑" panose="020B0503020204020204" charset="-122"/>
                <a:ea typeface="微软雅黑" panose="020B0503020204020204" charset="-122"/>
              </a:rPr>
              <a:t>等</a:t>
            </a:r>
            <a:r>
              <a:rPr lang="zh-CN" altLang="en-US" sz="1000" dirty="0">
                <a:solidFill>
                  <a:prstClr val="black"/>
                </a:solidFill>
                <a:latin typeface="微软雅黑" panose="020B0503020204020204" charset="-122"/>
                <a:ea typeface="微软雅黑" panose="020B0503020204020204" charset="-122"/>
              </a:rPr>
              <a:t>期刊的审稿</a:t>
            </a:r>
            <a:r>
              <a:rPr lang="zh-CN" altLang="en-US" sz="1000" dirty="0" smtClean="0">
                <a:solidFill>
                  <a:prstClr val="black"/>
                </a:solidFill>
                <a:latin typeface="微软雅黑" panose="020B0503020204020204" charset="-122"/>
                <a:ea typeface="微软雅黑" panose="020B0503020204020204" charset="-122"/>
              </a:rPr>
              <a:t>人。近</a:t>
            </a:r>
            <a:r>
              <a:rPr lang="en-US" altLang="zh-CN" sz="1000" dirty="0">
                <a:solidFill>
                  <a:prstClr val="black"/>
                </a:solidFill>
                <a:latin typeface="微软雅黑" panose="020B0503020204020204" charset="-122"/>
                <a:ea typeface="微软雅黑" panose="020B0503020204020204" charset="-122"/>
              </a:rPr>
              <a:t>5</a:t>
            </a:r>
            <a:r>
              <a:rPr lang="zh-CN" altLang="en-US" sz="1000" dirty="0" smtClean="0">
                <a:solidFill>
                  <a:prstClr val="black"/>
                </a:solidFill>
                <a:latin typeface="微软雅黑" panose="020B0503020204020204" charset="-122"/>
                <a:ea typeface="微软雅黑" panose="020B0503020204020204" charset="-122"/>
              </a:rPr>
              <a:t>年以</a:t>
            </a:r>
            <a:r>
              <a:rPr lang="en-US" altLang="zh-CN" sz="1000" dirty="0">
                <a:solidFill>
                  <a:prstClr val="black"/>
                </a:solidFill>
                <a:latin typeface="微软雅黑" panose="020B0503020204020204" charset="-122"/>
                <a:ea typeface="微软雅黑" panose="020B0503020204020204" charset="-122"/>
              </a:rPr>
              <a:t>iPSC-MSCs</a:t>
            </a:r>
            <a:r>
              <a:rPr lang="zh-CN" altLang="en-US" sz="1000" dirty="0">
                <a:solidFill>
                  <a:prstClr val="black"/>
                </a:solidFill>
                <a:latin typeface="微软雅黑" panose="020B0503020204020204" charset="-122"/>
                <a:ea typeface="微软雅黑" panose="020B0503020204020204" charset="-122"/>
              </a:rPr>
              <a:t>，衰老</a:t>
            </a:r>
            <a:r>
              <a:rPr lang="en-US" altLang="zh-CN" sz="1000" dirty="0">
                <a:solidFill>
                  <a:prstClr val="black"/>
                </a:solidFill>
                <a:latin typeface="微软雅黑" panose="020B0503020204020204" charset="-122"/>
                <a:ea typeface="微软雅黑" panose="020B0503020204020204" charset="-122"/>
              </a:rPr>
              <a:t>MSCs</a:t>
            </a:r>
            <a:r>
              <a:rPr lang="zh-CN" altLang="en-US" sz="1000" dirty="0">
                <a:solidFill>
                  <a:prstClr val="black"/>
                </a:solidFill>
                <a:latin typeface="微软雅黑" panose="020B0503020204020204" charset="-122"/>
                <a:ea typeface="微软雅黑" panose="020B0503020204020204" charset="-122"/>
              </a:rPr>
              <a:t>的靶点以及</a:t>
            </a:r>
            <a:r>
              <a:rPr lang="en-US" altLang="zh-CN" sz="1000" dirty="0">
                <a:solidFill>
                  <a:prstClr val="black"/>
                </a:solidFill>
                <a:latin typeface="微软雅黑" panose="020B0503020204020204" charset="-122"/>
                <a:ea typeface="微软雅黑" panose="020B0503020204020204" charset="-122"/>
              </a:rPr>
              <a:t>MSCs</a:t>
            </a:r>
            <a:r>
              <a:rPr lang="zh-CN" altLang="en-US" sz="1000" dirty="0">
                <a:solidFill>
                  <a:prstClr val="black"/>
                </a:solidFill>
                <a:latin typeface="微软雅黑" panose="020B0503020204020204" charset="-122"/>
                <a:ea typeface="微软雅黑" panose="020B0503020204020204" charset="-122"/>
              </a:rPr>
              <a:t>的治疗机制为主线，从分子，细胞，动物等多层次角度研究</a:t>
            </a:r>
            <a:r>
              <a:rPr lang="en-US" altLang="zh-CN" sz="1000" dirty="0">
                <a:solidFill>
                  <a:prstClr val="black"/>
                </a:solidFill>
                <a:latin typeface="微软雅黑" panose="020B0503020204020204" charset="-122"/>
                <a:ea typeface="微软雅黑" panose="020B0503020204020204" charset="-122"/>
              </a:rPr>
              <a:t>MSCs</a:t>
            </a:r>
            <a:r>
              <a:rPr lang="zh-CN" altLang="en-US" sz="1000" dirty="0">
                <a:solidFill>
                  <a:prstClr val="black"/>
                </a:solidFill>
                <a:latin typeface="微软雅黑" panose="020B0503020204020204" charset="-122"/>
                <a:ea typeface="微软雅黑" panose="020B0503020204020204" charset="-122"/>
              </a:rPr>
              <a:t>的体外优化条件以及提高</a:t>
            </a:r>
            <a:r>
              <a:rPr lang="en-US" altLang="zh-CN" sz="1000" dirty="0">
                <a:solidFill>
                  <a:prstClr val="black"/>
                </a:solidFill>
                <a:latin typeface="微软雅黑" panose="020B0503020204020204" charset="-122"/>
                <a:ea typeface="微软雅黑" panose="020B0503020204020204" charset="-122"/>
              </a:rPr>
              <a:t>MSCs</a:t>
            </a:r>
            <a:r>
              <a:rPr lang="zh-CN" altLang="en-US" sz="1000" dirty="0">
                <a:solidFill>
                  <a:prstClr val="black"/>
                </a:solidFill>
                <a:latin typeface="微软雅黑" panose="020B0503020204020204" charset="-122"/>
                <a:ea typeface="微软雅黑" panose="020B0503020204020204" charset="-122"/>
              </a:rPr>
              <a:t>对心血管疾病的治疗作用， 为治疗心血管疾病提供了新思路、新方法、新策略</a:t>
            </a:r>
            <a:r>
              <a:rPr lang="zh-CN" altLang="en-US" sz="1000" dirty="0" smtClean="0">
                <a:solidFill>
                  <a:prstClr val="black"/>
                </a:solidFill>
                <a:latin typeface="微软雅黑" panose="020B0503020204020204" charset="-122"/>
                <a:ea typeface="微软雅黑" panose="020B0503020204020204" charset="-122"/>
              </a:rPr>
              <a:t>。</a:t>
            </a:r>
            <a:endParaRPr lang="en-US" altLang="zh-CN" sz="1000" dirty="0" smtClean="0">
              <a:solidFill>
                <a:prstClr val="black"/>
              </a:solidFill>
              <a:latin typeface="微软雅黑" panose="020B0503020204020204" charset="-122"/>
              <a:ea typeface="微软雅黑" panose="020B0503020204020204" charset="-122"/>
            </a:endParaRPr>
          </a:p>
          <a:p>
            <a:pPr algn="just">
              <a:lnSpc>
                <a:spcPct val="120000"/>
              </a:lnSpc>
              <a:spcBef>
                <a:spcPts val="600"/>
              </a:spcBef>
              <a:defRPr/>
            </a:pPr>
            <a:r>
              <a:rPr kumimoji="0" lang="zh-CN" altLang="en-US" sz="1000" b="1"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研究</a:t>
            </a:r>
            <a:r>
              <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资助</a:t>
            </a:r>
            <a:r>
              <a:rPr lang="zh-CN" altLang="en-US" sz="1000" b="1" dirty="0" smtClean="0">
                <a:solidFill>
                  <a:prstClr val="black"/>
                </a:solidFill>
                <a:latin typeface="微软雅黑" panose="020B0503020204020204" charset="-122"/>
                <a:ea typeface="微软雅黑" panose="020B0503020204020204" charset="-122"/>
              </a:rPr>
              <a:t>：</a:t>
            </a:r>
            <a:r>
              <a:rPr lang="zh-CN" altLang="en-US" sz="1000" dirty="0" smtClean="0">
                <a:solidFill>
                  <a:prstClr val="black"/>
                </a:solidFill>
                <a:latin typeface="微软雅黑" panose="020B0503020204020204" charset="-122"/>
                <a:ea typeface="微软雅黑" panose="020B0503020204020204" charset="-122"/>
              </a:rPr>
              <a:t>获得国家</a:t>
            </a:r>
            <a:r>
              <a:rPr lang="zh-CN" altLang="en-US" sz="1000" dirty="0">
                <a:solidFill>
                  <a:prstClr val="black"/>
                </a:solidFill>
                <a:latin typeface="微软雅黑" panose="020B0503020204020204" charset="-122"/>
                <a:ea typeface="微软雅黑" panose="020B0503020204020204" charset="-122"/>
              </a:rPr>
              <a:t>自然科学基金面</a:t>
            </a:r>
            <a:r>
              <a:rPr lang="zh-CN" altLang="en-US" sz="1000" dirty="0" smtClean="0">
                <a:solidFill>
                  <a:prstClr val="black"/>
                </a:solidFill>
                <a:latin typeface="微软雅黑" panose="020B0503020204020204" charset="-122"/>
                <a:ea typeface="微软雅黑" panose="020B0503020204020204" charset="-122"/>
              </a:rPr>
              <a:t>上</a:t>
            </a:r>
            <a:r>
              <a:rPr lang="zh-CN" altLang="en-US" sz="1000" dirty="0">
                <a:solidFill>
                  <a:prstClr val="black"/>
                </a:solidFill>
                <a:latin typeface="微软雅黑" panose="020B0503020204020204" charset="-122"/>
                <a:ea typeface="微软雅黑" panose="020B0503020204020204" charset="-122"/>
              </a:rPr>
              <a:t>项目</a:t>
            </a:r>
            <a:r>
              <a:rPr lang="zh-CN" altLang="en-US" sz="1000" dirty="0" smtClean="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广东省自然科学基金面上</a:t>
            </a:r>
            <a:r>
              <a:rPr lang="zh-CN" altLang="en-US" sz="1000" dirty="0" smtClean="0">
                <a:solidFill>
                  <a:prstClr val="black"/>
                </a:solidFill>
                <a:latin typeface="微软雅黑" panose="020B0503020204020204" charset="-122"/>
                <a:ea typeface="微软雅黑" panose="020B0503020204020204" charset="-122"/>
              </a:rPr>
              <a:t>项目</a:t>
            </a:r>
            <a:r>
              <a:rPr lang="zh-CN" altLang="en-US" sz="1000" dirty="0">
                <a:solidFill>
                  <a:prstClr val="black"/>
                </a:solidFill>
                <a:latin typeface="微软雅黑" panose="020B0503020204020204" charset="-122"/>
                <a:ea typeface="微软雅黑" panose="020B0503020204020204" charset="-122"/>
              </a:rPr>
              <a:t>、</a:t>
            </a:r>
            <a:r>
              <a:rPr lang="zh-CN" altLang="en-US" sz="1000" dirty="0" smtClean="0">
                <a:solidFill>
                  <a:prstClr val="black"/>
                </a:solidFill>
                <a:latin typeface="微软雅黑" panose="020B0503020204020204" charset="-122"/>
                <a:ea typeface="微软雅黑" panose="020B0503020204020204" charset="-122"/>
              </a:rPr>
              <a:t>广东省</a:t>
            </a:r>
            <a:r>
              <a:rPr lang="zh-CN" altLang="en-US" sz="1000" dirty="0">
                <a:solidFill>
                  <a:prstClr val="black"/>
                </a:solidFill>
                <a:latin typeface="微软雅黑" panose="020B0503020204020204" charset="-122"/>
                <a:ea typeface="微软雅黑" panose="020B0503020204020204" charset="-122"/>
              </a:rPr>
              <a:t>自然科学基金杰出青年</a:t>
            </a:r>
            <a:r>
              <a:rPr lang="zh-CN" altLang="en-US" sz="1000" dirty="0" smtClean="0">
                <a:solidFill>
                  <a:prstClr val="black"/>
                </a:solidFill>
                <a:latin typeface="微软雅黑" panose="020B0503020204020204" charset="-122"/>
                <a:ea typeface="微软雅黑" panose="020B0503020204020204" charset="-122"/>
              </a:rPr>
              <a:t>项目、广东省人民医院杰出青年基金等</a:t>
            </a:r>
            <a:r>
              <a:rPr lang="zh-CN" altLang="en-US" sz="1000" dirty="0">
                <a:solidFill>
                  <a:prstClr val="black"/>
                </a:solidFill>
                <a:latin typeface="微软雅黑" panose="020B0503020204020204" charset="-122"/>
                <a:ea typeface="微软雅黑" panose="020B0503020204020204" charset="-122"/>
              </a:rPr>
              <a:t>多项研究</a:t>
            </a:r>
            <a:r>
              <a:rPr lang="zh-CN" altLang="en-US" sz="1000" dirty="0" smtClean="0">
                <a:solidFill>
                  <a:prstClr val="black"/>
                </a:solidFill>
                <a:latin typeface="微软雅黑" panose="020B0503020204020204" charset="-122"/>
                <a:ea typeface="微软雅黑" panose="020B0503020204020204" charset="-122"/>
              </a:rPr>
              <a:t>基金资助，</a:t>
            </a:r>
            <a:r>
              <a:rPr kumimoji="0" lang="zh-CN" altLang="en-US"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目前</a:t>
            </a:r>
            <a:r>
              <a:rPr kumimoji="0" lang="zh-CN" altLang="en-US" sz="10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在研经费</a:t>
            </a:r>
            <a:r>
              <a:rPr kumimoji="0" lang="zh-CN" altLang="en-US"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约</a:t>
            </a:r>
            <a:r>
              <a:rPr kumimoji="0" lang="en-US" altLang="zh-CN"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800</a:t>
            </a:r>
            <a:r>
              <a:rPr kumimoji="0" lang="zh-CN" altLang="en-US" sz="100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万。</a:t>
            </a:r>
            <a:endParaRPr kumimoji="0" lang="zh-CN" altLang="en-US" sz="10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2" name="图片 1"/>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928" y="819468"/>
            <a:ext cx="1368672" cy="1696220"/>
          </a:xfrm>
          <a:prstGeom prst="rect">
            <a:avLst/>
          </a:prstGeom>
        </p:spPr>
      </p:pic>
      <p:sp>
        <p:nvSpPr>
          <p:cNvPr id="3" name="矩形 2"/>
          <p:cNvSpPr/>
          <p:nvPr/>
        </p:nvSpPr>
        <p:spPr>
          <a:xfrm>
            <a:off x="1674728" y="3973219"/>
            <a:ext cx="2659013" cy="553998"/>
          </a:xfrm>
          <a:prstGeom prst="rect">
            <a:avLst/>
          </a:prstGeom>
        </p:spPr>
        <p:txBody>
          <a:bodyPr wrap="square">
            <a:spAutoFit/>
          </a:bodyPr>
          <a:lstStyle/>
          <a:p>
            <a:pPr lvl="0">
              <a:defRPr/>
            </a:pPr>
            <a:r>
              <a:rPr lang="zh-CN" altLang="en-US" sz="1000" dirty="0" smtClean="0">
                <a:solidFill>
                  <a:prstClr val="black"/>
                </a:solidFill>
                <a:latin typeface="微软雅黑" panose="020B0503020204020204" charset="-122"/>
                <a:ea typeface="微软雅黑" panose="020B0503020204020204" charset="-122"/>
              </a:rPr>
              <a:t>乐观的人生</a:t>
            </a:r>
            <a:r>
              <a:rPr lang="zh-CN" altLang="en-US" sz="1000" dirty="0">
                <a:solidFill>
                  <a:prstClr val="black"/>
                </a:solidFill>
                <a:latin typeface="微软雅黑" panose="020B0503020204020204" charset="-122"/>
                <a:ea typeface="微软雅黑" panose="020B0503020204020204" charset="-122"/>
              </a:rPr>
              <a:t>态度，严谨的治学态度，良好的团队合作精神，较高的英文</a:t>
            </a:r>
            <a:r>
              <a:rPr lang="zh-CN" altLang="en-US" sz="1000" dirty="0" smtClean="0">
                <a:solidFill>
                  <a:prstClr val="black"/>
                </a:solidFill>
                <a:latin typeface="微软雅黑" panose="020B0503020204020204" charset="-122"/>
                <a:ea typeface="微软雅黑" panose="020B0503020204020204" charset="-122"/>
              </a:rPr>
              <a:t>能力，肯钻研，热爱专业</a:t>
            </a:r>
            <a:endParaRPr lang="en-US" altLang="zh-CN" sz="1000" dirty="0">
              <a:solidFill>
                <a:prstClr val="black"/>
              </a:solidFill>
              <a:latin typeface="微软雅黑" panose="020B0503020204020204" charset="-122"/>
              <a:ea typeface="微软雅黑" panose="020B0503020204020204" charset="-122"/>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PP_MARK_KEY" val="c564fb56-e65b-41eb-9595-7a3c2595a0b5"/>
  <p:tag name="COMMONDATA" val="eyJoZGlkIjoiM2M3YzM3ZjZjZmFlMzU2YzhjNmNhMzdmYzRjMDIzOTA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2782"/>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2782"/>
</p:tagLst>
</file>

<file path=ppt/tags/tag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20182782"/>
  <p:tag name="KSO_WM_TAG_VERSION" val="1.0"/>
  <p:tag name="KSO_WM_BEAUTIFY_FLAG" val="#wm#"/>
  <p:tag name="KSO_WM_TEMPLATE_THUMBS_INDEX" val="1、9、12、16、19、22"/>
</p:tagLst>
</file>

<file path=ppt/tags/tag5.xml><?xml version="1.0" encoding="utf-8"?>
<p:tagLst xmlns:a="http://schemas.openxmlformats.org/drawingml/2006/main" xmlns:r="http://schemas.openxmlformats.org/officeDocument/2006/relationships" xmlns:p="http://schemas.openxmlformats.org/presentationml/2006/main">
  <p:tag name="KSO_WM_SLIDE_SIZE" val="828*343"/>
  <p:tag name="KSO_WM_SLIDE_POSITION" val="66*144"/>
  <p:tag name="KSO_WM_SLIDE_LAYOUT_CNT" val="1_1"/>
  <p:tag name="KSO_WM_SLIDE_LAYOUT" val="a_f"/>
  <p:tag name="KSO_WM_BEAUTIFY_FLAG" val="#wm#"/>
  <p:tag name="KSO_WM_SLIDE_TYPE" val="text"/>
  <p:tag name="KSO_WM_SLIDE_ITEM_CNT" val="1"/>
  <p:tag name="KSO_WM_SLIDE_INDEX" val="2"/>
  <p:tag name="KSO_WM_SLIDE_ID" val="custom20182782_2"/>
  <p:tag name="KSO_WM_TAG_VERSION" val="1.0"/>
  <p:tag name="KSO_WM_TEMPLATE_INDEX" val="20182782"/>
  <p:tag name="KSO_WM_TEMPLATE_CATEGORY" val="custom"/>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1_Office 主题​​">
  <a:themeElements>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352</Words>
  <Application>Microsoft Office PowerPoint</Application>
  <PresentationFormat>全屏显示(16:9)</PresentationFormat>
  <Paragraphs>30</Paragraphs>
  <Slides>1</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黑体</vt:lpstr>
      <vt:lpstr>宋体</vt:lpstr>
      <vt:lpstr>微软雅黑</vt:lpstr>
      <vt:lpstr>Arial</vt:lpstr>
      <vt:lpstr>Calibri</vt:lpstr>
      <vt:lpstr>1_Office 主题​​</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netuser</dc:creator>
  <cp:lastModifiedBy>netuser</cp:lastModifiedBy>
  <cp:revision>20</cp:revision>
  <dcterms:created xsi:type="dcterms:W3CDTF">2018-09-13T03:06:00Z</dcterms:created>
  <dcterms:modified xsi:type="dcterms:W3CDTF">2023-03-23T02:05:42Z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B5507E3BF708449DAC3C53918EC2E1C7</vt:lpwstr>
  </property>
</Properties>
</file>