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46" r:id="rId3"/>
  </p:sldIdLst>
  <p:sldSz cx="12192000" cy="6858000"/>
  <p:notesSz cx="6858000" cy="9144000"/>
  <p:custDataLst>
    <p:tags r:id="rId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 showGuides="1">
      <p:cViewPr varScale="1">
        <p:scale>
          <a:sx n="156" d="100"/>
          <a:sy n="156" d="100"/>
        </p:scale>
        <p:origin x="17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4425" y="26035"/>
            <a:ext cx="9806940" cy="1115695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7411" name="图片 7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541615" y="127476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2824191" y="1765636"/>
            <a:ext cx="2398322" cy="2769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临床医学学术硕士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2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6877050" y="1608455"/>
            <a:ext cx="5057140" cy="4723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 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躯体感觉异常、病理性疼痛（神经病理性疼痛、癌痛、化疗痛）、吗啡耐受及痒觉异常的分子机制及相关靶点药物研究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近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 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年以通讯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第一作者发表研究论文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9 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篇，分别发表于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</a:t>
            </a:r>
            <a:r>
              <a:rPr lang="en-US" altLang="zh-CN" sz="1200" b="1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ature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Communications,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Science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Signaling,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Pain,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b="1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iScience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等领域权威期刊。</a:t>
            </a:r>
            <a:endParaRPr lang="en-US" altLang="zh-CN" sz="12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 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20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目前主持国自然项目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项，省自然项目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项，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入选广州市科协青年科技人才托举工程，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2021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年入选广东省人民医院优秀青年人才项目，目前在研经费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300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余万。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00965" y="6556375"/>
            <a:ext cx="12089765" cy="76200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2640013" y="76200"/>
            <a:ext cx="3579812" cy="4303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姓  名</a:t>
            </a:r>
            <a:r>
              <a:rPr lang="zh-CN" altLang="en-US" sz="20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：张晓龙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370322"/>
            <a:ext cx="5251450" cy="6251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</a:t>
            </a:r>
            <a:r>
              <a:rPr lang="zh-CN" altLang="en-US" sz="1400" b="1" spc="12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人民医院（广东省医学科学院） </a:t>
            </a:r>
            <a:endParaRPr lang="en-US" altLang="zh-CN" sz="1400" b="1" spc="12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1400" b="1" i="0" u="none" strike="noStrike" kern="1200" cap="none" spc="12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副研究员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硕士研究生导师</a:t>
            </a:r>
            <a:endParaRPr kumimoji="0" lang="en-US" altLang="zh-CN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2824190" y="1300163"/>
            <a:ext cx="1441420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7422" name="图片 24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541615" y="240651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2824190" y="2431915"/>
            <a:ext cx="1441450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教育与工作经历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7424" name="图片 27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2" name="图片 24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557517" y="4418096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文本框 25"/>
          <p:cNvSpPr txBox="1">
            <a:spLocks noChangeArrowheads="1"/>
          </p:cNvSpPr>
          <p:nvPr/>
        </p:nvSpPr>
        <p:spPr bwMode="auto">
          <a:xfrm>
            <a:off x="2840092" y="4443496"/>
            <a:ext cx="1261884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学术团体任职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0" y="176530"/>
            <a:ext cx="2131695" cy="3197860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100330" y="3538220"/>
            <a:ext cx="2524125" cy="1050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电话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15626453966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Email: zhangxiaolong@gdph.org.cn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2494280" y="2790825"/>
            <a:ext cx="413067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2019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月，中山大学中山医学院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    </a:t>
            </a:r>
            <a:r>
              <a:rPr kumimoji="0" lang="zh-CN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博士研究生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2019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-2021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月，广东省人民医院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助理研究员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2021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月至今，广东省人民医院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   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副研究员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2624171" y="4802271"/>
            <a:ext cx="3701339" cy="775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中国神经科学学会会员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" algn="l"/>
              </a:tabLst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广东省医学会疼痛学分会 青年委员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" name="图片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2371" y="75992"/>
            <a:ext cx="2661699" cy="979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61b28bb4-8000-4d88-8fb3-f73b2f71dc95"/>
  <p:tag name="COMMONDATA" val="eyJoZGlkIjoiYmQ2NzQ1NjY3NmVhOTdlZGYxYzkwN2FjMjBmOGU4YWQ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WPS 演示</Application>
  <PresentationFormat>宽屏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Times New Roman</vt:lpstr>
      <vt:lpstr>Arial Unicode MS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张丽云云</cp:lastModifiedBy>
  <cp:revision>393</cp:revision>
  <dcterms:created xsi:type="dcterms:W3CDTF">2015-05-04T02:17:00Z</dcterms:created>
  <dcterms:modified xsi:type="dcterms:W3CDTF">2023-03-22T08:14:44Z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F1B9E16BEB544BC7BFF8AAFA5FDF5315</vt:lpwstr>
  </property>
  <property fmtid="{D5CDD505-2E9C-101B-9397-08002B2CF9AE}" pid="3" name="KSOProductBuildVer">
    <vt:lpwstr>2052-11.1.0.13703</vt:lpwstr>
  </property>
</Properties>
</file>