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tags/tag89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78.xml" ContentType="application/vnd.openxmlformats-officedocument.presentationml.tags+xml"/>
  <Override PartName="/ppt/tags/tag96.xml" ContentType="application/vnd.openxmlformats-officedocument.presentationml.tag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ags/tag38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tags/tag85.xml" ContentType="application/vnd.openxmlformats-officedocument.presentationml.tags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45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92.xml" ContentType="application/vnd.openxmlformats-officedocument.presentationml.tags+xml"/>
  <Override PartName="/docProps/custom.xml" ContentType="application/vnd.openxmlformats-officedocument.custom-properties+xml"/>
  <Override PartName="/ppt/tags/tag34.xml" ContentType="application/vnd.openxmlformats-officedocument.presentationml.tags+xml"/>
  <Override PartName="/ppt/tags/tag52.xml" ContentType="application/vnd.openxmlformats-officedocument.presentationml.tags+xml"/>
  <Override PartName="/ppt/tags/tag81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tags/tag70.xml" ContentType="application/vnd.openxmlformats-officedocument.presentationml.tag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ppt/theme/theme2.xml" ContentType="application/vnd.openxmlformats-officedocument.theme+xml"/>
  <Override PartName="/ppt/tags/tag99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Override PartName="/ppt/tags/tag59.xml" ContentType="application/vnd.openxmlformats-officedocument.presentationml.tags+xml"/>
  <Override PartName="/ppt/tags/tag68.xml" ContentType="application/vnd.openxmlformats-officedocument.presentationml.tags+xml"/>
  <Override PartName="/ppt/tags/tag77.xml" ContentType="application/vnd.openxmlformats-officedocument.presentationml.tags+xml"/>
  <Override PartName="/ppt/tags/tag86.xml" ContentType="application/vnd.openxmlformats-officedocument.presentationml.tags+xml"/>
  <Override PartName="/ppt/tags/tag88.xml" ContentType="application/vnd.openxmlformats-officedocument.presentationml.tags+xml"/>
  <Override PartName="/ppt/tags/tag97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ppt/tags/tag66.xml" ContentType="application/vnd.openxmlformats-officedocument.presentationml.tags+xml"/>
  <Override PartName="/ppt/tags/tag75.xml" ContentType="application/vnd.openxmlformats-officedocument.presentationml.tags+xml"/>
  <Override PartName="/ppt/tags/tag84.xml" ContentType="application/vnd.openxmlformats-officedocument.presentationml.tags+xml"/>
  <Override PartName="/ppt/tags/tag95.xml" ContentType="application/vnd.openxmlformats-officedocument.presentationml.tags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tags/tag64.xml" ContentType="application/vnd.openxmlformats-officedocument.presentationml.tags+xml"/>
  <Override PartName="/ppt/tags/tag73.xml" ContentType="application/vnd.openxmlformats-officedocument.presentationml.tags+xml"/>
  <Override PartName="/ppt/tags/tag82.xml" ContentType="application/vnd.openxmlformats-officedocument.presentationml.tags+xml"/>
  <Override PartName="/ppt/tags/tag93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62.xml" ContentType="application/vnd.openxmlformats-officedocument.presentationml.tags+xml"/>
  <Override PartName="/ppt/tags/tag71.xml" ContentType="application/vnd.openxmlformats-officedocument.presentationml.tags+xml"/>
  <Override PartName="/ppt/tags/tag80.xml" ContentType="application/vnd.openxmlformats-officedocument.presentationml.tags+xml"/>
  <Override PartName="/ppt/tags/tag91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tags/tag6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ags/tag98.xml" ContentType="application/vnd.openxmlformats-officedocument.presentationml.tags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Override PartName="/ppt/tags/tag87.xml" ContentType="application/vnd.openxmlformats-officedocument.presentationml.tags+xml"/>
  <Default Extension="rels" ContentType="application/vnd.openxmlformats-package.relationships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tags/tag94.xml" ContentType="application/vnd.openxmlformats-officedocument.presentationml.tags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ppt/commentAuthors.xml" ContentType="application/vnd.openxmlformats-officedocument.presentationml.commentAuthor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90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86" r:id="rId2"/>
  </p:sldIdLst>
  <p:sldSz cx="9144000" cy="5143500" type="screen16x9"/>
  <p:notesSz cx="7104063" cy="10234613"/>
  <p:custDataLst>
    <p:tags r:id="rId4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2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全" initials="幸全" lastIdx="1" clrIdx="0"/>
  <p:cmAuthor id="2" name="作者" initials="A" lastIdx="0" clrIdx="1"/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B04017"/>
    <a:srgbClr val="2F5EB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 showGuides="1">
      <p:cViewPr>
        <p:scale>
          <a:sx n="110" d="100"/>
          <a:sy n="110" d="100"/>
        </p:scale>
        <p:origin x="-258" y="-222"/>
      </p:cViewPr>
      <p:guideLst>
        <p:guide orient="horz" pos="1620"/>
        <p:guide pos="282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tags" Target="tags/tag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8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10" Type="http://schemas.openxmlformats.org/officeDocument/2006/relationships/image" Target="../media/image2.png"/><Relationship Id="rId4" Type="http://schemas.openxmlformats.org/officeDocument/2006/relationships/tags" Target="../tags/tag38.xml"/><Relationship Id="rId9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50.xml"/><Relationship Id="rId3" Type="http://schemas.openxmlformats.org/officeDocument/2006/relationships/tags" Target="../tags/tag45.xml"/><Relationship Id="rId7" Type="http://schemas.openxmlformats.org/officeDocument/2006/relationships/tags" Target="../tags/tag49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11" Type="http://schemas.openxmlformats.org/officeDocument/2006/relationships/image" Target="../media/image2.png"/><Relationship Id="rId5" Type="http://schemas.openxmlformats.org/officeDocument/2006/relationships/tags" Target="../tags/tag47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46.xml"/><Relationship Id="rId9" Type="http://schemas.openxmlformats.org/officeDocument/2006/relationships/tags" Target="../tags/tag5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2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68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11" Type="http://schemas.openxmlformats.org/officeDocument/2006/relationships/image" Target="../media/image2.png"/><Relationship Id="rId5" Type="http://schemas.openxmlformats.org/officeDocument/2006/relationships/tags" Target="../tags/tag65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64.xml"/><Relationship Id="rId9" Type="http://schemas.openxmlformats.org/officeDocument/2006/relationships/tags" Target="../tags/tag69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tags" Target="../tags/tag77.xml"/><Relationship Id="rId13" Type="http://schemas.openxmlformats.org/officeDocument/2006/relationships/image" Target="../media/image2.png"/><Relationship Id="rId3" Type="http://schemas.openxmlformats.org/officeDocument/2006/relationships/tags" Target="../tags/tag72.xml"/><Relationship Id="rId7" Type="http://schemas.openxmlformats.org/officeDocument/2006/relationships/tags" Target="../tags/tag76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6" Type="http://schemas.openxmlformats.org/officeDocument/2006/relationships/tags" Target="../tags/tag75.xml"/><Relationship Id="rId11" Type="http://schemas.openxmlformats.org/officeDocument/2006/relationships/tags" Target="../tags/tag80.xml"/><Relationship Id="rId5" Type="http://schemas.openxmlformats.org/officeDocument/2006/relationships/tags" Target="../tags/tag74.xml"/><Relationship Id="rId10" Type="http://schemas.openxmlformats.org/officeDocument/2006/relationships/tags" Target="../tags/tag79.xml"/><Relationship Id="rId4" Type="http://schemas.openxmlformats.org/officeDocument/2006/relationships/tags" Target="../tags/tag73.xml"/><Relationship Id="rId9" Type="http://schemas.openxmlformats.org/officeDocument/2006/relationships/tags" Target="../tags/tag78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10" Type="http://schemas.openxmlformats.org/officeDocument/2006/relationships/image" Target="../media/image2.png"/><Relationship Id="rId4" Type="http://schemas.openxmlformats.org/officeDocument/2006/relationships/tags" Target="../tags/tag84.xml"/><Relationship Id="rId9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2.png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3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52"/>
            <a:ext cx="9144000" cy="5142597"/>
          </a:xfrm>
          <a:prstGeom prst="rect">
            <a:avLst/>
          </a:prstGeom>
        </p:spPr>
      </p:pic>
      <p:sp>
        <p:nvSpPr>
          <p:cNvPr id="16" name="日期占位符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2" name="标题 2"/>
          <p:cNvSpPr>
            <a:spLocks noGrp="1"/>
          </p:cNvSpPr>
          <p:nvPr>
            <p:ph type="ctrTitle" idx="2" hasCustomPrompt="1"/>
            <p:custDataLst>
              <p:tags r:id="rId2"/>
            </p:custDataLst>
          </p:nvPr>
        </p:nvSpPr>
        <p:spPr>
          <a:xfrm>
            <a:off x="914660" y="1743013"/>
            <a:ext cx="3619024" cy="1384994"/>
          </a:xfrm>
        </p:spPr>
        <p:txBody>
          <a:bodyPr vert="horz" wrap="square" lIns="0" tIns="0" rIns="0" bIns="0" rtlCol="0" anchor="b" anchorCtr="0">
            <a:normAutofit lnSpcReduction="10000"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3375" b="1" i="0" u="none" strike="noStrike" kern="1200" cap="none" spc="600" normalizeH="0" baseline="0" noProof="0" dirty="0">
                <a:ln>
                  <a:noFill/>
                </a:ln>
                <a:solidFill>
                  <a:schemeClr val="dk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603433"/>
            <a:ext cx="540068" cy="540068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03933" y="4599398"/>
            <a:ext cx="540068" cy="540068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502448" y="714381"/>
            <a:ext cx="8139178" cy="404168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52"/>
            <a:ext cx="9144000" cy="5142597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38180" y="2880392"/>
            <a:ext cx="3486179" cy="363310"/>
          </a:xfrm>
        </p:spPr>
        <p:txBody>
          <a:bodyPr vert="horz" wrap="square" lIns="0" tIns="0" rIns="0" bIns="0" rtlCol="0" anchor="ctr" anchorCtr="0">
            <a:normAutofit/>
          </a:bodyPr>
          <a:lstStyle>
            <a:lvl1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350" b="0" i="0" u="none" strike="noStrike" kern="1200" cap="none" spc="20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257175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sz="1125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2pPr>
            <a:lvl3pPr marL="51435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015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3pPr>
            <a:lvl4pPr marL="771525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9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4pPr>
            <a:lvl5pPr marL="10287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9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5pPr>
            <a:lvl6pPr marL="1285875" indent="0" algn="ctr" defTabSz="914400" rtl="0" eaLnBrk="1" latinLnBrk="0" hangingPunct="1">
              <a:lnSpc>
                <a:spcPct val="90000"/>
              </a:lnSpc>
              <a:spcBef>
                <a:spcPts val="28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914400" rtl="0" eaLnBrk="1" latinLnBrk="0" hangingPunct="1">
              <a:lnSpc>
                <a:spcPct val="90000"/>
              </a:lnSpc>
              <a:spcBef>
                <a:spcPts val="28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914400" rtl="0" eaLnBrk="1" latinLnBrk="0" hangingPunct="1">
              <a:lnSpc>
                <a:spcPct val="90000"/>
              </a:lnSpc>
              <a:spcBef>
                <a:spcPts val="28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914400" rtl="0" eaLnBrk="1" latinLnBrk="0" hangingPunct="1">
              <a:lnSpc>
                <a:spcPct val="90000"/>
              </a:lnSpc>
              <a:spcBef>
                <a:spcPts val="28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</a:p>
        </p:txBody>
      </p:sp>
      <p:sp>
        <p:nvSpPr>
          <p:cNvPr id="7" name="标题 3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571505" y="1899793"/>
            <a:ext cx="3619529" cy="853916"/>
          </a:xfrm>
        </p:spPr>
        <p:txBody>
          <a:bodyPr vert="horz" wrap="square" lIns="0" tIns="0" rIns="0" bIns="0" rtlCol="0" anchor="b" anchorCtr="0">
            <a:normAutofit/>
          </a:bodyPr>
          <a:lstStyle>
            <a:lvl1pPr marL="0" marR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lang="zh-CN" altLang="en-US" sz="3715" b="1" i="0" u="none" strike="noStrike" kern="1200" cap="none" spc="100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</a:p>
        </p:txBody>
      </p:sp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571505" y="2874200"/>
            <a:ext cx="3619529" cy="369501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>
              <a:lnSpc>
                <a:spcPct val="100000"/>
              </a:lnSpc>
            </a:pPr>
            <a:endParaRPr lang="zh-CN" altLang="en-US" sz="1015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603433"/>
            <a:ext cx="540068" cy="540068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03933" y="4599398"/>
            <a:ext cx="540068" cy="5400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>
            <p:custDataLst>
              <p:tags r:id="rId1"/>
            </p:custDataLst>
          </p:nvPr>
        </p:nvSpPr>
        <p:spPr>
          <a:xfrm>
            <a:off x="220950" y="226800"/>
            <a:ext cx="8702097" cy="4689891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015">
              <a:solidFill>
                <a:schemeClr val="lt1"/>
              </a:solidFill>
            </a:endParaRP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03933" y="0"/>
            <a:ext cx="540068" cy="540068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603433"/>
            <a:ext cx="540068" cy="5400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961200" y="936900"/>
            <a:ext cx="7219800" cy="542700"/>
          </a:xfrm>
        </p:spPr>
        <p:txBody>
          <a:bodyPr anchor="ctr"/>
          <a:lstStyle>
            <a:lvl1pPr>
              <a:defRPr sz="18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960835" y="1622700"/>
            <a:ext cx="7219950" cy="25839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1"/>
            </p:custDataLst>
          </p:nvPr>
        </p:nvSpPr>
        <p:spPr>
          <a:xfrm>
            <a:off x="0" y="-8100"/>
            <a:ext cx="3620691" cy="5151596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015">
              <a:solidFill>
                <a:schemeClr val="lt1"/>
              </a:solidFill>
            </a:endParaRP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8100"/>
            <a:ext cx="540068" cy="540068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03933" y="4603433"/>
            <a:ext cx="540068" cy="5400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437400" y="577800"/>
            <a:ext cx="2970000" cy="661500"/>
          </a:xfrm>
        </p:spPr>
        <p:txBody>
          <a:bodyPr anchor="ctr" anchorCtr="0"/>
          <a:lstStyle>
            <a:lvl1pPr>
              <a:defRPr sz="2025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8"/>
            </p:custDataLst>
          </p:nvPr>
        </p:nvSpPr>
        <p:spPr>
          <a:xfrm>
            <a:off x="440100" y="1323000"/>
            <a:ext cx="2967300" cy="30699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9"/>
            </p:custDataLst>
          </p:nvPr>
        </p:nvSpPr>
        <p:spPr>
          <a:xfrm>
            <a:off x="3825900" y="577454"/>
            <a:ext cx="4860000" cy="3815953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1"/>
            </p:custDataLst>
          </p:nvPr>
        </p:nvSpPr>
        <p:spPr>
          <a:xfrm>
            <a:off x="0" y="-8100"/>
            <a:ext cx="9142200" cy="1995297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015">
              <a:solidFill>
                <a:schemeClr val="lt1"/>
              </a:solidFill>
            </a:endParaRP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603433"/>
            <a:ext cx="540068" cy="540068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03933" y="4603433"/>
            <a:ext cx="540068" cy="5400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459000" y="585900"/>
            <a:ext cx="8232300" cy="469800"/>
          </a:xfrm>
        </p:spPr>
        <p:txBody>
          <a:bodyPr anchor="ctr"/>
          <a:lstStyle>
            <a:lvl1pPr algn="ctr">
              <a:defRPr sz="2025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8"/>
            </p:custDataLst>
          </p:nvPr>
        </p:nvSpPr>
        <p:spPr>
          <a:xfrm>
            <a:off x="459000" y="1244700"/>
            <a:ext cx="8231981" cy="621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9"/>
            </p:custDataLst>
          </p:nvPr>
        </p:nvSpPr>
        <p:spPr>
          <a:xfrm>
            <a:off x="459581" y="2106000"/>
            <a:ext cx="8224200" cy="25731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1"/>
            </p:custDataLst>
          </p:nvPr>
        </p:nvSpPr>
        <p:spPr>
          <a:xfrm>
            <a:off x="0" y="3771900"/>
            <a:ext cx="9142200" cy="1371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015">
              <a:solidFill>
                <a:schemeClr val="lt1"/>
              </a:solidFill>
            </a:endParaRP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540068" cy="540068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03933" y="-4034"/>
            <a:ext cx="540068" cy="5400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453600" y="502200"/>
            <a:ext cx="8232300" cy="423900"/>
          </a:xfrm>
        </p:spPr>
        <p:txBody>
          <a:bodyPr anchor="ctr" anchorCtr="0"/>
          <a:lstStyle>
            <a:lvl1pPr algn="ctr">
              <a:defRPr sz="18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453628" y="1260900"/>
            <a:ext cx="8243100" cy="2408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9"/>
            </p:custDataLst>
          </p:nvPr>
        </p:nvSpPr>
        <p:spPr>
          <a:xfrm>
            <a:off x="445500" y="3885300"/>
            <a:ext cx="8251200" cy="7587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1"/>
            </p:custDataLst>
          </p:nvPr>
        </p:nvSpPr>
        <p:spPr>
          <a:xfrm>
            <a:off x="0" y="-8100"/>
            <a:ext cx="9142200" cy="68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015">
              <a:solidFill>
                <a:schemeClr val="lt1"/>
              </a:solidFill>
            </a:endParaRP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02133" y="-8100"/>
            <a:ext cx="540068" cy="540068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603433"/>
            <a:ext cx="540068" cy="5400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434700" y="178200"/>
            <a:ext cx="8278200" cy="331473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434700" y="1247400"/>
            <a:ext cx="4006800" cy="2170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9"/>
            </p:custDataLst>
          </p:nvPr>
        </p:nvSpPr>
        <p:spPr>
          <a:xfrm>
            <a:off x="4681800" y="1247400"/>
            <a:ext cx="4025700" cy="2170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0"/>
            </p:custDataLst>
          </p:nvPr>
        </p:nvSpPr>
        <p:spPr>
          <a:xfrm>
            <a:off x="429300" y="3612600"/>
            <a:ext cx="4006800" cy="5859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1"/>
            </p:custDataLst>
          </p:nvPr>
        </p:nvSpPr>
        <p:spPr>
          <a:xfrm>
            <a:off x="4689900" y="3609900"/>
            <a:ext cx="4025700" cy="5859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>
            <p:custDataLst>
              <p:tags r:id="rId1"/>
            </p:custDataLst>
          </p:nvPr>
        </p:nvSpPr>
        <p:spPr>
          <a:xfrm>
            <a:off x="0" y="719550"/>
            <a:ext cx="9142200" cy="3704396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015">
              <a:solidFill>
                <a:schemeClr val="lt1"/>
              </a:solidFill>
            </a:endParaRP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28846" y="3828346"/>
            <a:ext cx="1315145" cy="131514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8101"/>
            <a:ext cx="1315145" cy="131514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42100" y="1004400"/>
            <a:ext cx="6858000" cy="1790100"/>
          </a:xfrm>
        </p:spPr>
        <p:txBody>
          <a:bodyPr anchor="b"/>
          <a:lstStyle>
            <a:lvl1pPr algn="ctr">
              <a:defRPr sz="3375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8"/>
            </p:custDataLst>
          </p:nvPr>
        </p:nvSpPr>
        <p:spPr>
          <a:xfrm>
            <a:off x="1141810" y="2897100"/>
            <a:ext cx="6858000" cy="1242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603433"/>
            <a:ext cx="540068" cy="540068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03933" y="4599398"/>
            <a:ext cx="540068" cy="5400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412" y="332426"/>
            <a:ext cx="8139178" cy="331473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35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2412" y="714381"/>
            <a:ext cx="8139178" cy="4041680"/>
          </a:xfrm>
        </p:spPr>
        <p:txBody>
          <a:bodyPr vert="horz" lIns="90170" tIns="46990" rIns="90170" bIns="46990" rtlCol="0">
            <a:normAutofit/>
          </a:bodyPr>
          <a:lstStyle>
            <a:lvl1pPr marL="128905" marR="0" lvl="0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386080" marR="0" lvl="1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643255" marR="0" lvl="2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900430" marR="0" lvl="3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1157605" marR="0" lvl="4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6"/>
          <a:srcRect/>
          <a:stretch>
            <a:fillRect/>
          </a:stretch>
        </p:blipFill>
        <p:spPr>
          <a:xfrm>
            <a:off x="6537288" y="1358489"/>
            <a:ext cx="1964142" cy="242651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540068" cy="540068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603433"/>
            <a:ext cx="540068" cy="540068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1"/>
          <p:cNvSpPr>
            <a:spLocks noGrp="1"/>
          </p:cNvSpPr>
          <p:nvPr>
            <p:ph type="ctrTitle" idx="2" hasCustomPrompt="1"/>
            <p:custDataLst>
              <p:tags r:id="rId4"/>
            </p:custDataLst>
          </p:nvPr>
        </p:nvSpPr>
        <p:spPr>
          <a:xfrm>
            <a:off x="687644" y="1780093"/>
            <a:ext cx="4985089" cy="1620698"/>
          </a:xfrm>
          <a:ln>
            <a:noFill/>
          </a:ln>
        </p:spPr>
        <p:txBody>
          <a:bodyPr vert="horz" wrap="square" lIns="0" tIns="0" rIns="0" bIns="0" rtlCol="0" anchor="b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2250" b="1" i="0" u="none" strike="noStrike" kern="1200" cap="none" spc="600" normalizeH="0" baseline="0" noProof="0" dirty="0">
                <a:ln>
                  <a:noFill/>
                </a:ln>
                <a:solidFill>
                  <a:schemeClr val="dk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603433"/>
            <a:ext cx="540068" cy="540068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03933" y="4599398"/>
            <a:ext cx="540068" cy="5400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412" y="332426"/>
            <a:ext cx="8139178" cy="331473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35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2448" y="714381"/>
            <a:ext cx="3962432" cy="4041680"/>
          </a:xfrm>
        </p:spPr>
        <p:txBody>
          <a:bodyPr vert="horz" lIns="90170" tIns="46990" rIns="90170" bIns="46990" rtlCol="0">
            <a:normAutofit/>
          </a:bodyPr>
          <a:lstStyle>
            <a:lvl1pPr marL="128905" marR="0" lvl="0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386080" marR="0" lvl="1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643255" marR="0" lvl="2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900430" marR="0" lvl="3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1157605" marR="0" lvl="4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79158" y="714381"/>
            <a:ext cx="3962432" cy="4041680"/>
          </a:xfrm>
        </p:spPr>
        <p:txBody>
          <a:bodyPr lIns="90170" tIns="46990" rIns="90170" bIns="46990">
            <a:normAutofit/>
          </a:bodyPr>
          <a:lstStyle>
            <a:lvl1pPr eaLnBrk="1" fontAlgn="auto" latinLnBrk="0" hangingPunct="1">
              <a:defRPr sz="9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eaLnBrk="1" fontAlgn="auto" latinLnBrk="0" hangingPunct="1">
              <a:defRPr sz="9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eaLnBrk="1" fontAlgn="auto" latinLnBrk="0" hangingPunct="1">
              <a:defRPr sz="9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eaLnBrk="1" fontAlgn="auto" latinLnBrk="0" hangingPunct="1">
              <a:defRPr sz="9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eaLnBrk="1" fontAlgn="auto" latinLnBrk="0" hangingPunct="1">
              <a:defRPr sz="9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603433"/>
            <a:ext cx="540068" cy="540068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03933" y="4599398"/>
            <a:ext cx="540068" cy="5400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412" y="332426"/>
            <a:ext cx="8139178" cy="331473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35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502448" y="714381"/>
            <a:ext cx="3962432" cy="285752"/>
          </a:xfrm>
        </p:spPr>
        <p:txBody>
          <a:bodyPr lIns="90170" tIns="46990" rIns="90170" bIns="46990" anchor="ctr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1125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5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444" y="1054894"/>
            <a:ext cx="3962400" cy="3701064"/>
          </a:xfrm>
        </p:spPr>
        <p:txBody>
          <a:bodyPr vert="horz" lIns="90170" tIns="46990" rIns="90170" bIns="46990" rtlCol="0">
            <a:normAutofit/>
          </a:bodyPr>
          <a:lstStyle>
            <a:lvl1pPr marL="128905" marR="0" lvl="0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386080" marR="0" lvl="1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643255" marR="0" lvl="2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900430" marR="0" lvl="3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1157605" marR="0" lvl="4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76813" y="714381"/>
            <a:ext cx="3962432" cy="285752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1125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5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76813" y="1054894"/>
            <a:ext cx="3962432" cy="3701064"/>
          </a:xfrm>
        </p:spPr>
        <p:txBody>
          <a:bodyPr vert="horz" lIns="90170" tIns="46990" rIns="90170" bIns="46990" rtlCol="0">
            <a:normAutofit/>
          </a:bodyPr>
          <a:lstStyle>
            <a:lvl1pPr marL="128905" marR="0" lvl="0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386080" marR="0" lvl="1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643255" marR="0" lvl="2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900430" marR="0" lvl="3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1157605" marR="0" lvl="4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623560" y="925830"/>
            <a:ext cx="2664582" cy="329184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540068" cy="5400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35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603433"/>
            <a:ext cx="540068" cy="540068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03933" y="4599398"/>
            <a:ext cx="540068" cy="5400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448" y="332426"/>
            <a:ext cx="8139178" cy="331473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35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2448" y="714381"/>
            <a:ext cx="3962432" cy="4041680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386080" marR="0" lvl="1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643255" marR="0" lvl="2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900430" marR="0" lvl="3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157605" marR="0" lvl="4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79194" y="714381"/>
            <a:ext cx="3962432" cy="4041680"/>
          </a:xfrm>
        </p:spPr>
        <p:txBody>
          <a:bodyPr vert="horz" lIns="90170" tIns="46990" rIns="90170" bIns="46990" rtlCol="0">
            <a:normAutofit/>
          </a:bodyPr>
          <a:lstStyle>
            <a:lvl1pPr marL="128905" marR="0" lvl="0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  <a:pPr/>
              <a:t>2023-03-31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603433"/>
            <a:ext cx="540068" cy="540068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03933" y="4599398"/>
            <a:ext cx="540068" cy="540068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928351" y="714381"/>
            <a:ext cx="713238" cy="4041680"/>
          </a:xfrm>
        </p:spPr>
        <p:txBody>
          <a:bodyPr vert="eaVert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135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2444" y="714375"/>
            <a:ext cx="7371076" cy="4041680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502412" y="332423"/>
            <a:ext cx="8139178" cy="331473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502412" y="721049"/>
            <a:ext cx="8139178" cy="4041680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59807" y="4762375"/>
            <a:ext cx="2025000" cy="2376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pPr/>
              <a:t>2023-03-31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87000" y="4762375"/>
            <a:ext cx="2970000" cy="2376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2375"/>
            <a:ext cx="2025000" cy="2376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chemeClr val="lt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514350" rtl="0" eaLnBrk="1" fontAlgn="auto" latinLnBrk="0" hangingPunct="1">
        <a:lnSpc>
          <a:spcPct val="100000"/>
        </a:lnSpc>
        <a:spcBef>
          <a:spcPct val="0"/>
        </a:spcBef>
        <a:buNone/>
        <a:defRPr sz="1350" b="1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128905" indent="-128270" algn="l" defTabSz="51435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9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386080" indent="-128270" algn="l" defTabSz="51435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905510" algn="l"/>
        </a:tabLst>
        <a:defRPr sz="9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643255" indent="-128270" algn="l" defTabSz="51435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9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900430" indent="-128270" algn="l" defTabSz="51435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9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1157605" indent="-128270" algn="l" defTabSz="51435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9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1414780" indent="-128270" algn="l" defTabSz="514350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1015" kern="1200">
          <a:solidFill>
            <a:schemeClr val="tx1"/>
          </a:solidFill>
          <a:latin typeface="+mn-lt"/>
          <a:ea typeface="+mn-ea"/>
          <a:cs typeface="+mn-cs"/>
        </a:defRPr>
      </a:lvl6pPr>
      <a:lvl7pPr marL="1671955" indent="-128270" algn="l" defTabSz="514350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1015" kern="1200">
          <a:solidFill>
            <a:schemeClr val="tx1"/>
          </a:solidFill>
          <a:latin typeface="+mn-lt"/>
          <a:ea typeface="+mn-ea"/>
          <a:cs typeface="+mn-cs"/>
        </a:defRPr>
      </a:lvl7pPr>
      <a:lvl8pPr marL="1929130" indent="-128270" algn="l" defTabSz="514350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1015" kern="1200">
          <a:solidFill>
            <a:schemeClr val="tx1"/>
          </a:solidFill>
          <a:latin typeface="+mn-lt"/>
          <a:ea typeface="+mn-ea"/>
          <a:cs typeface="+mn-cs"/>
        </a:defRPr>
      </a:lvl8pPr>
      <a:lvl9pPr marL="2186305" indent="-128270" algn="l" defTabSz="514350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10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6.xml"/><Relationship Id="rId13" Type="http://schemas.openxmlformats.org/officeDocument/2006/relationships/image" Target="../media/image2.png"/><Relationship Id="rId3" Type="http://schemas.openxmlformats.org/officeDocument/2006/relationships/tags" Target="../tags/tag91.xml"/><Relationship Id="rId7" Type="http://schemas.openxmlformats.org/officeDocument/2006/relationships/tags" Target="../tags/tag95.xml"/><Relationship Id="rId12" Type="http://schemas.openxmlformats.org/officeDocument/2006/relationships/slideLayout" Target="../slideLayouts/slideLayout7.xml"/><Relationship Id="rId2" Type="http://schemas.openxmlformats.org/officeDocument/2006/relationships/tags" Target="../tags/tag90.xml"/><Relationship Id="rId1" Type="http://schemas.openxmlformats.org/officeDocument/2006/relationships/tags" Target="../tags/tag89.xml"/><Relationship Id="rId6" Type="http://schemas.openxmlformats.org/officeDocument/2006/relationships/tags" Target="../tags/tag94.xml"/><Relationship Id="rId11" Type="http://schemas.openxmlformats.org/officeDocument/2006/relationships/tags" Target="../tags/tag99.xml"/><Relationship Id="rId5" Type="http://schemas.openxmlformats.org/officeDocument/2006/relationships/tags" Target="../tags/tag93.xml"/><Relationship Id="rId15" Type="http://schemas.openxmlformats.org/officeDocument/2006/relationships/image" Target="../media/image6.png"/><Relationship Id="rId10" Type="http://schemas.openxmlformats.org/officeDocument/2006/relationships/tags" Target="../tags/tag98.xml"/><Relationship Id="rId4" Type="http://schemas.openxmlformats.org/officeDocument/2006/relationships/tags" Target="../tags/tag92.xml"/><Relationship Id="rId9" Type="http://schemas.openxmlformats.org/officeDocument/2006/relationships/tags" Target="../tags/tag97.xml"/><Relationship Id="rId1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603433"/>
            <a:ext cx="540068" cy="540068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03933" y="4599398"/>
            <a:ext cx="540068" cy="540068"/>
          </a:xfrm>
          <a:prstGeom prst="rect">
            <a:avLst/>
          </a:prstGeom>
        </p:spPr>
      </p:pic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1353185" y="1270"/>
            <a:ext cx="7681595" cy="9042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7412" name="文本框 11"/>
          <p:cNvSpPr txBox="1">
            <a:spLocks noChangeArrowheads="1"/>
          </p:cNvSpPr>
          <p:nvPr/>
        </p:nvSpPr>
        <p:spPr bwMode="auto">
          <a:xfrm>
            <a:off x="1520270" y="1277184"/>
            <a:ext cx="2684860" cy="7067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1" hangingPunct="1">
              <a:lnSpc>
                <a:spcPct val="150000"/>
              </a:lnSpc>
              <a:defRPr/>
            </a:pPr>
            <a:r>
              <a:rPr lang="zh-CN" altLang="en-US" sz="1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专业型硕士：临床医学</a:t>
            </a:r>
            <a:r>
              <a:rPr lang="en-US" altLang="zh-CN" sz="1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名</a:t>
            </a:r>
            <a:endParaRPr lang="en-US" altLang="zh-CN" sz="1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eaLnBrk="1" hangingPunct="1">
              <a:lnSpc>
                <a:spcPct val="150000"/>
              </a:lnSpc>
              <a:defRPr/>
            </a:pPr>
            <a:endParaRPr lang="en-US" altLang="zh-CN" sz="1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lvl="0" eaLnBrk="1" hangingPunct="1">
              <a:defRPr/>
            </a:pPr>
            <a:endParaRPr lang="en-US" altLang="zh-CN" sz="1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413" name="文本框 12"/>
          <p:cNvSpPr txBox="1">
            <a:spLocks noChangeArrowheads="1"/>
          </p:cNvSpPr>
          <p:nvPr/>
        </p:nvSpPr>
        <p:spPr bwMode="auto">
          <a:xfrm>
            <a:off x="0" y="2775585"/>
            <a:ext cx="1450340" cy="9213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Tel: 135 7047 0138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9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Office:</a:t>
            </a:r>
            <a:r>
              <a:rPr lang="zh-CN" altLang="en-US" sz="9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广东省人民医院科教楼</a:t>
            </a:r>
            <a:r>
              <a:rPr lang="en-US" altLang="zh-CN" sz="9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</a:t>
            </a:r>
            <a:r>
              <a:rPr lang="zh-CN" altLang="en-US" sz="9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神经一科办公室</a:t>
            </a:r>
            <a:r>
              <a:rPr lang="en-US" altLang="zh-CN" sz="9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/>
            </a:r>
            <a:br>
              <a:rPr lang="en-US" altLang="zh-CN" sz="9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Email:maguixian@gdph.org.cn</a:t>
            </a:r>
          </a:p>
        </p:txBody>
      </p:sp>
      <p:sp>
        <p:nvSpPr>
          <p:cNvPr id="17414" name="文本框 13"/>
          <p:cNvSpPr txBox="1">
            <a:spLocks noChangeArrowheads="1"/>
          </p:cNvSpPr>
          <p:nvPr/>
        </p:nvSpPr>
        <p:spPr bwMode="auto">
          <a:xfrm>
            <a:off x="4648200" y="1274445"/>
            <a:ext cx="3376930" cy="35985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noAutofit/>
          </a:bodyPr>
          <a:lstStyle/>
          <a:p>
            <a:pPr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研究方向</a:t>
            </a:r>
            <a:r>
              <a:rPr lang="zh-CN" altLang="en-US" sz="100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：脑血管病及脑损伤相关研究</a:t>
            </a:r>
            <a:endParaRPr lang="zh-CN" altLang="en-US" sz="1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endParaRPr lang="zh-CN" altLang="en-US" sz="1000" b="1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主要业绩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 </a:t>
            </a:r>
            <a:r>
              <a:rPr kumimoji="0" lang="zh-CN" altLang="en-US" sz="1000" b="0" i="0" u="none" strike="noStrike" cap="none" spc="0" normalizeH="0" baseline="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在</a:t>
            </a:r>
            <a:r>
              <a:rPr lang="en-US" altLang="zh-CN" sz="100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《</a:t>
            </a:r>
            <a:r>
              <a:rPr lang="en-US" altLang="zh-CN" sz="100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Stroke》</a:t>
            </a:r>
            <a:r>
              <a:rPr lang="zh-CN" altLang="en-US" sz="100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，</a:t>
            </a:r>
            <a:r>
              <a:rPr lang="en-US" altLang="zh-CN" sz="100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《Neuroscience》</a:t>
            </a:r>
            <a:r>
              <a:rPr lang="zh-CN" altLang="en-US" sz="100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，</a:t>
            </a:r>
            <a:r>
              <a:rPr lang="en-US" altLang="zh-CN" sz="100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《Front. Aging </a:t>
            </a:r>
            <a:r>
              <a:rPr lang="en-US" altLang="zh-CN" sz="1000" dirty="0" err="1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Neurosci</a:t>
            </a:r>
            <a:r>
              <a:rPr lang="en-US" altLang="zh-CN" sz="100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.》</a:t>
            </a:r>
            <a:r>
              <a:rPr lang="zh-CN" altLang="en-US" sz="100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及</a:t>
            </a:r>
            <a:r>
              <a:rPr kumimoji="0" lang="zh-CN" altLang="en-US" sz="1000" b="0" i="0" u="none" strike="noStrike" cap="none" spc="0" normalizeH="0" baseline="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中华系列等专业杂志发表文章20余篇</a:t>
            </a:r>
            <a:r>
              <a:rPr lang="zh-CN" altLang="en-US" sz="1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，获广东省科技成果二等奖1项（第五完成人）。</a:t>
            </a:r>
          </a:p>
          <a:p>
            <a:pPr algn="just" eaLnBrk="1" hangingPunct="1">
              <a:lnSpc>
                <a:spcPct val="120000"/>
              </a:lnSpc>
              <a:spcBef>
                <a:spcPts val="600"/>
              </a:spcBef>
              <a:defRPr/>
            </a:pPr>
            <a:endParaRPr kumimoji="0" lang="zh-CN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 algn="just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000" b="1" i="0" u="none" strike="noStrike" kern="1200" cap="none" spc="0" normalizeH="0" baseline="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研究资助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altLang="en-US" sz="100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广东省医学科研基金、</a:t>
            </a:r>
            <a:r>
              <a:rPr kumimoji="0" lang="zh-CN" altLang="en-US" sz="1000" i="0" u="none" strike="noStrike" kern="1200" cap="none" spc="0" normalizeH="0" baseline="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广州市</a:t>
            </a:r>
            <a:r>
              <a:rPr kumimoji="0" lang="zh-CN" altLang="en-US" sz="1000" i="0" u="none" strike="noStrike" kern="1200" cap="none" spc="0" normalizeH="0" baseline="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科技计划</a:t>
            </a:r>
            <a:r>
              <a:rPr kumimoji="0" lang="zh-CN" altLang="en-US" sz="1000" i="0" u="none" strike="noStrike" kern="1200" cap="none" spc="0" normalizeH="0" baseline="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项目各</a:t>
            </a:r>
            <a:r>
              <a:rPr kumimoji="0" lang="en-US" altLang="zh-CN" sz="1000" i="0" u="none" strike="noStrike" kern="1200" cap="none" spc="0" normalizeH="0" baseline="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kumimoji="0" lang="zh-CN" altLang="en-US" sz="1000" i="0" u="none" strike="noStrike" kern="1200" cap="none" spc="0" normalizeH="0" baseline="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项</a:t>
            </a:r>
            <a:endParaRPr kumimoji="0" lang="zh-CN" altLang="en-US" sz="1000" b="0" i="0" u="none" strike="noStrike" kern="1200" cap="none" spc="0" normalizeH="0" baseline="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矩形 19"/>
          <p:cNvSpPr/>
          <p:nvPr>
            <p:custDataLst>
              <p:tags r:id="rId5"/>
            </p:custDataLst>
          </p:nvPr>
        </p:nvSpPr>
        <p:spPr>
          <a:xfrm>
            <a:off x="1788319" y="4917281"/>
            <a:ext cx="6924675" cy="13692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7417" name="文本框 21"/>
          <p:cNvSpPr txBox="1">
            <a:spLocks noChangeArrowheads="1"/>
          </p:cNvSpPr>
          <p:nvPr/>
        </p:nvSpPr>
        <p:spPr bwMode="auto">
          <a:xfrm>
            <a:off x="1322070" y="-42545"/>
            <a:ext cx="2785745" cy="368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5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马桂贤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2051050" y="37465"/>
            <a:ext cx="6984365" cy="51435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副主任医师、硕士生导师</a:t>
            </a:r>
            <a:r>
              <a:rPr kumimoji="0" lang="en-US" altLang="zh-CN" sz="105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                                 </a:t>
            </a:r>
            <a:r>
              <a:rPr lang="zh-CN" altLang="zh-CN" sz="1050" b="1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招生单位：广东省心血管病研究所</a:t>
            </a:r>
            <a:r>
              <a:rPr lang="en-US" altLang="zh-CN" sz="1050" b="1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</a:t>
            </a:r>
            <a:r>
              <a:rPr lang="zh-CN" altLang="zh-CN" sz="1050" b="1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招生代码：</a:t>
            </a:r>
            <a:r>
              <a:rPr lang="en-US" altLang="zh-CN" sz="1050" b="1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88911</a:t>
            </a:r>
            <a:endParaRPr kumimoji="0" lang="en-US" altLang="zh-CN" sz="105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50" b="1" i="0" u="none" strike="noStrike" kern="1200" cap="none" spc="12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7421" name="文本框 17"/>
          <p:cNvSpPr txBox="1">
            <a:spLocks noChangeArrowheads="1"/>
          </p:cNvSpPr>
          <p:nvPr/>
        </p:nvSpPr>
        <p:spPr bwMode="auto">
          <a:xfrm>
            <a:off x="1646476" y="976392"/>
            <a:ext cx="2390933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招生专业与类型</a:t>
            </a:r>
          </a:p>
        </p:txBody>
      </p:sp>
      <p:sp>
        <p:nvSpPr>
          <p:cNvPr id="17423" name="文本框 25"/>
          <p:cNvSpPr txBox="1">
            <a:spLocks noChangeArrowheads="1"/>
          </p:cNvSpPr>
          <p:nvPr/>
        </p:nvSpPr>
        <p:spPr bwMode="auto">
          <a:xfrm>
            <a:off x="1643720" y="1708324"/>
            <a:ext cx="142748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教育与工作经历</a:t>
            </a:r>
          </a:p>
        </p:txBody>
      </p:sp>
      <p:sp>
        <p:nvSpPr>
          <p:cNvPr id="17425" name="文本框 28"/>
          <p:cNvSpPr txBox="1">
            <a:spLocks noChangeArrowheads="1"/>
          </p:cNvSpPr>
          <p:nvPr/>
        </p:nvSpPr>
        <p:spPr bwMode="auto">
          <a:xfrm>
            <a:off x="4789976" y="961961"/>
            <a:ext cx="89408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科研工作</a:t>
            </a:r>
            <a:endParaRPr kumimoji="0" lang="zh-CN" altLang="en-US" sz="10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1" name="文本框 11"/>
          <p:cNvSpPr txBox="1">
            <a:spLocks noChangeArrowheads="1"/>
          </p:cNvSpPr>
          <p:nvPr/>
        </p:nvSpPr>
        <p:spPr bwMode="auto">
          <a:xfrm>
            <a:off x="1487292" y="1971024"/>
            <a:ext cx="2997537" cy="1914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dirty="0" smtClean="0"/>
              <a:t>2000</a:t>
            </a:r>
            <a:r>
              <a:rPr lang="en-US" altLang="zh-CN" sz="1000" dirty="0" smtClean="0"/>
              <a:t>.0</a:t>
            </a:r>
            <a:r>
              <a:rPr lang="en-US" sz="1000" dirty="0" smtClean="0"/>
              <a:t>7-2004.08</a:t>
            </a:r>
            <a:r>
              <a:rPr lang="zh-CN" altLang="en-US" sz="1000" dirty="0" smtClean="0"/>
              <a:t>    广东医学院附属医院住院医师</a:t>
            </a:r>
          </a:p>
          <a:p>
            <a:pPr>
              <a:lnSpc>
                <a:spcPct val="150000"/>
              </a:lnSpc>
            </a:pPr>
            <a:r>
              <a:rPr lang="en-US" sz="1000" dirty="0" smtClean="0"/>
              <a:t>2004.</a:t>
            </a:r>
            <a:r>
              <a:rPr lang="en-US" altLang="zh-CN" sz="1000" dirty="0" smtClean="0"/>
              <a:t>0</a:t>
            </a:r>
            <a:r>
              <a:rPr lang="en-US" sz="1000" dirty="0" smtClean="0"/>
              <a:t>9</a:t>
            </a:r>
            <a:r>
              <a:rPr lang="en-US" altLang="zh-CN" sz="1000" dirty="0" smtClean="0"/>
              <a:t>-</a:t>
            </a:r>
            <a:r>
              <a:rPr lang="en-US" sz="1000" dirty="0" smtClean="0"/>
              <a:t>2007</a:t>
            </a:r>
            <a:r>
              <a:rPr lang="en-US" altLang="zh-CN" sz="1000" dirty="0" smtClean="0"/>
              <a:t>.06    </a:t>
            </a:r>
            <a:r>
              <a:rPr lang="zh-CN" altLang="en-US" sz="1000" dirty="0" smtClean="0"/>
              <a:t>广东省心血管病研究所硕士</a:t>
            </a:r>
          </a:p>
          <a:p>
            <a:pPr>
              <a:lnSpc>
                <a:spcPct val="150000"/>
              </a:lnSpc>
            </a:pPr>
            <a:r>
              <a:rPr lang="en-US" sz="1000" dirty="0" smtClean="0"/>
              <a:t>2007.07-2012</a:t>
            </a:r>
            <a:r>
              <a:rPr lang="en-US" altLang="zh-CN" sz="1000" dirty="0" smtClean="0"/>
              <a:t>.</a:t>
            </a:r>
            <a:r>
              <a:rPr lang="en-US" sz="1000" dirty="0" smtClean="0"/>
              <a:t>11   </a:t>
            </a:r>
            <a:r>
              <a:rPr lang="zh-CN" altLang="en-US" sz="1000" dirty="0" smtClean="0"/>
              <a:t> 广东省人民医院主治医师</a:t>
            </a:r>
          </a:p>
          <a:p>
            <a:pPr>
              <a:lnSpc>
                <a:spcPct val="150000"/>
              </a:lnSpc>
            </a:pPr>
            <a:r>
              <a:rPr lang="en-US" altLang="zh-CN" sz="1000" dirty="0" smtClean="0"/>
              <a:t>2013.09-2018.07    </a:t>
            </a:r>
            <a:r>
              <a:rPr lang="zh-CN" altLang="en-US" sz="1000" dirty="0" smtClean="0">
                <a:sym typeface="+mn-ea"/>
              </a:rPr>
              <a:t>广东省心血管病研究所博士</a:t>
            </a:r>
          </a:p>
          <a:p>
            <a:pPr>
              <a:lnSpc>
                <a:spcPct val="150000"/>
              </a:lnSpc>
            </a:pPr>
            <a:r>
              <a:rPr lang="zh-CN" altLang="en-US" sz="1000" dirty="0" smtClean="0"/>
              <a:t>2016</a:t>
            </a:r>
            <a:r>
              <a:rPr lang="en-US" altLang="zh-CN" sz="1000" dirty="0" smtClean="0"/>
              <a:t>.</a:t>
            </a:r>
            <a:r>
              <a:rPr lang="zh-CN" altLang="en-US" sz="1000" dirty="0" smtClean="0"/>
              <a:t>11</a:t>
            </a:r>
            <a:r>
              <a:rPr lang="en-US" altLang="zh-CN" sz="1000" dirty="0" smtClean="0"/>
              <a:t>-</a:t>
            </a:r>
            <a:r>
              <a:rPr lang="zh-CN" altLang="en-US" sz="1000" dirty="0" smtClean="0"/>
              <a:t>2017</a:t>
            </a:r>
            <a:r>
              <a:rPr lang="en-US" altLang="zh-CN" sz="1000" dirty="0" smtClean="0"/>
              <a:t>.</a:t>
            </a:r>
            <a:r>
              <a:rPr lang="zh-CN" altLang="en-US" sz="1000" dirty="0" smtClean="0"/>
              <a:t>10</a:t>
            </a:r>
            <a:r>
              <a:rPr lang="en-US" altLang="zh-CN" sz="1000" dirty="0" smtClean="0"/>
              <a:t>    </a:t>
            </a:r>
            <a:r>
              <a:rPr lang="zh-CN" altLang="en-US" sz="1000" dirty="0" smtClean="0"/>
              <a:t>哈佛大学医学院/波士顿儿童医</a:t>
            </a:r>
            <a:r>
              <a:rPr lang="en-US" altLang="zh-CN" sz="1000" dirty="0" smtClean="0"/>
              <a:t>     </a:t>
            </a:r>
            <a:r>
              <a:rPr lang="en-US" altLang="zh-CN" sz="1000" dirty="0" smtClean="0">
                <a:solidFill>
                  <a:schemeClr val="bg1"/>
                </a:solidFill>
              </a:rPr>
              <a:t>0000000000000000</a:t>
            </a:r>
            <a:r>
              <a:rPr lang="zh-CN" altLang="en-US" sz="1000" dirty="0" smtClean="0"/>
              <a:t>院访问学者</a:t>
            </a:r>
          </a:p>
          <a:p>
            <a:pPr>
              <a:lnSpc>
                <a:spcPct val="150000"/>
              </a:lnSpc>
            </a:pPr>
            <a:r>
              <a:rPr lang="en-US" sz="1000" dirty="0" smtClean="0"/>
              <a:t>2012.12-</a:t>
            </a:r>
            <a:r>
              <a:rPr lang="zh-CN" altLang="en-US" sz="1000" dirty="0" smtClean="0"/>
              <a:t>至今         </a:t>
            </a:r>
            <a:r>
              <a:rPr lang="en-US" altLang="zh-CN" sz="1000" dirty="0" smtClean="0"/>
              <a:t> </a:t>
            </a:r>
            <a:r>
              <a:rPr lang="zh-CN" altLang="en-US" sz="1000" dirty="0" smtClean="0"/>
              <a:t>广东省人民医院副主任医师</a:t>
            </a:r>
            <a:endParaRPr lang="en-US" altLang="zh-CN" sz="900" dirty="0" smtClean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 eaLnBrk="1" hangingPunct="1">
              <a:lnSpc>
                <a:spcPct val="150000"/>
              </a:lnSpc>
              <a:defRPr/>
            </a:pPr>
            <a:endParaRPr lang="en-US" altLang="zh-CN" sz="9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" name="文本框 25"/>
          <p:cNvSpPr txBox="1">
            <a:spLocks noChangeArrowheads="1"/>
          </p:cNvSpPr>
          <p:nvPr/>
        </p:nvSpPr>
        <p:spPr bwMode="auto">
          <a:xfrm>
            <a:off x="1646545" y="3794725"/>
            <a:ext cx="89408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招生要求</a:t>
            </a:r>
            <a:endParaRPr kumimoji="0" lang="zh-CN" altLang="en-US" sz="10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9" name="文本框 11"/>
          <p:cNvSpPr txBox="1">
            <a:spLocks noChangeArrowheads="1"/>
          </p:cNvSpPr>
          <p:nvPr/>
        </p:nvSpPr>
        <p:spPr bwMode="auto">
          <a:xfrm>
            <a:off x="1497191" y="4124793"/>
            <a:ext cx="2571455" cy="5530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1" hangingPunct="1">
              <a:defRPr/>
            </a:pPr>
            <a:r>
              <a:rPr lang="zh-CN" altLang="en-US" sz="1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性格开朗，积极上进，肯吃苦，热爱集体，热爱专业，有一定临床及科研基础及良好的英文能力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1322070" y="222885"/>
            <a:ext cx="7773035" cy="72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CN" altLang="en-US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广东省人民医院</a:t>
            </a:r>
            <a:r>
              <a:rPr lang="zh-CN" altLang="en-US" sz="900" b="1" spc="120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神经</a:t>
            </a:r>
            <a:r>
              <a:rPr kumimoji="0" lang="zh-CN" altLang="en-US" sz="9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科</a:t>
            </a:r>
            <a:r>
              <a:rPr lang="zh-CN" altLang="en-US" sz="900" b="1" spc="12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行政副主任</a:t>
            </a:r>
            <a:r>
              <a:rPr kumimoji="0" lang="zh-CN" altLang="en-US" sz="900" b="1" i="0" u="none" strike="noStrike" kern="1200" cap="none" spc="12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；</a:t>
            </a:r>
            <a:r>
              <a:rPr lang="zh-CN" altLang="en-US" sz="900" b="1" spc="120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中国医师协会神经内科医师分会脑血管病学组委员、广东省医学会神经病学分会神经介入学组副组长、广东省医学会脑血管病学分会青委会副主任委员、广东省医学会脑血管病学分会重症学组副组长、广东省卒中学会脑血流与代谢分会副主任委员、广东省基层医药学会神经内科分会副主任委员、广东省医师协会脑血管病医师分会常委兼秘书等</a:t>
            </a:r>
            <a:r>
              <a:rPr lang="zh-CN" sz="900" b="1" spc="120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sz="900" b="1" spc="120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中华神经科杂志审稿专家。</a:t>
            </a:r>
            <a:r>
              <a:rPr sz="900" b="1" spc="12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endParaRPr kumimoji="0" sz="900" b="1" i="0" u="none" strike="noStrike" cap="none" spc="120" normalizeH="0" baseline="0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4294967295"/>
            <p:custDataLst>
              <p:tags r:id="rId6"/>
            </p:custDataLst>
          </p:nvPr>
        </p:nvPicPr>
        <p:blipFill>
          <a:blip r:embed="rId14" cstate="print"/>
          <a:stretch>
            <a:fillRect/>
          </a:stretch>
        </p:blipFill>
        <p:spPr>
          <a:xfrm>
            <a:off x="0" y="905510"/>
            <a:ext cx="1353820" cy="166624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0" y="0"/>
            <a:ext cx="916940" cy="895350"/>
          </a:xfrm>
          <a:prstGeom prst="rect">
            <a:avLst/>
          </a:prstGeom>
        </p:spPr>
      </p:pic>
      <p:sp>
        <p:nvSpPr>
          <p:cNvPr id="9" name="矩形 8"/>
          <p:cNvSpPr/>
          <p:nvPr>
            <p:custDataLst>
              <p:tags r:id="rId8"/>
            </p:custDataLst>
          </p:nvPr>
        </p:nvSpPr>
        <p:spPr>
          <a:xfrm>
            <a:off x="1520190" y="977900"/>
            <a:ext cx="144000" cy="252000"/>
          </a:xfrm>
          <a:prstGeom prst="rect">
            <a:avLst/>
          </a:prstGeom>
          <a:solidFill>
            <a:srgbClr val="B0401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>
            <p:custDataLst>
              <p:tags r:id="rId9"/>
            </p:custDataLst>
          </p:nvPr>
        </p:nvSpPr>
        <p:spPr>
          <a:xfrm>
            <a:off x="1515110" y="1688465"/>
            <a:ext cx="144000" cy="252000"/>
          </a:xfrm>
          <a:prstGeom prst="rect">
            <a:avLst/>
          </a:prstGeom>
          <a:solidFill>
            <a:srgbClr val="B0401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11" name="矩形 10"/>
          <p:cNvSpPr/>
          <p:nvPr>
            <p:custDataLst>
              <p:tags r:id="rId10"/>
            </p:custDataLst>
          </p:nvPr>
        </p:nvSpPr>
        <p:spPr>
          <a:xfrm>
            <a:off x="1520190" y="3794760"/>
            <a:ext cx="144000" cy="252000"/>
          </a:xfrm>
          <a:prstGeom prst="rect">
            <a:avLst/>
          </a:prstGeom>
          <a:solidFill>
            <a:srgbClr val="B0401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12" name="矩形 11"/>
          <p:cNvSpPr/>
          <p:nvPr>
            <p:custDataLst>
              <p:tags r:id="rId11"/>
            </p:custDataLst>
          </p:nvPr>
        </p:nvSpPr>
        <p:spPr>
          <a:xfrm>
            <a:off x="4645660" y="977900"/>
            <a:ext cx="144000" cy="252000"/>
          </a:xfrm>
          <a:prstGeom prst="rect">
            <a:avLst/>
          </a:prstGeom>
          <a:solidFill>
            <a:srgbClr val="B0401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c564fb56-e65b-41eb-9595-7a3c2595a0b5"/>
  <p:tag name="COMMONDATA" val="eyJoZGlkIjoiNzJhOTljMGY1OThmODU0MzRlM2E5ZWM5ZTIxNTFjYzg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de9f1a16f0ad4991ae17d178ab998800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ecdc6880f0d6467a8ec608d97551924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e097c09cb9744b448583f4f379e57fa7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40086ff2a1594cf09abb102278d319e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4402_1*a*1"/>
  <p:tag name="KSO_WM_TEMPLATE_CATEGORY" val="custom"/>
  <p:tag name="KSO_WM_TEMPLATE_INDEX" val="20204402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42"/>
  <p:tag name="KSO_WM_UNIT_TYPE" val="a"/>
  <p:tag name="KSO_WM_UNIT_INDEX" val="1"/>
  <p:tag name="KSO_WM_UNIT_ISNUMDGMTITLE" val="0"/>
  <p:tag name="KSO_WM_UNIT_PRESET_TEXT" val="单击此处可以编辑与添加低于大约三十字的章节标题"/>
  <p:tag name="KSO_WM_UNIT_BLOCK" val="0"/>
  <p:tag name="KSO_WM_UNIT_DEC_AREA_ID" val="73a037ddd88b43ceb376f094c20f95fa"/>
  <p:tag name="KSO_WM_CHIP_GROUPID" val="5f2a4d1d1f3c142e57c6bacd"/>
  <p:tag name="KSO_WM_CHIP_XID" val="5f2a4d1d1f3c142e57c6bace"/>
  <p:tag name="KSO_WM_CHIP_FILLAREA_FILL_RULE" val="{&quot;fill_align&quot;:&quot;cm&quot;,&quot;fill_mode&quot;:&quot;adaptive&quot;,&quot;sacle_strategy&quot;:&quot;smart&quot;}"/>
  <p:tag name="KSO_WM_ASSEMBLE_CHIP_INDEX" val="06bb2002917143c890613e5d6970abf1"/>
  <p:tag name="KSO_WM_UNIT_TEXT_FILL_FORE_SCHEMECOLOR_INDEX_BRIGHTNESS" val="0.15"/>
  <p:tag name="KSO_WM_UNIT_TEXT_FILL_FORE_SCHEMECOLOR_INDEX" val="13"/>
  <p:tag name="KSO_WM_UNIT_TEXT_FILL_TYPE" val="1"/>
  <p:tag name="KSO_WM_TEMPLATE_ASSEMBLE_XID" val="5f73278c0ff15d9a40f7f5b2"/>
  <p:tag name="KSO_WM_TEMPLATE_ASSEMBLE_GROUPID" val="5f72ea33e9a9ac260a3f6ca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71e9beeea0f24ab9a3adbee85ddcef60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bd5a745caf44955b9fb661398332ab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9eebc5b9416248749c2f5a6c2fc02763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c643c924fd4f43b8a5314a9f6b7fe88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71e9beeea0f24ab9a3adbee85ddcef60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bd5a745caf44955b9fb661398332ab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9eebc5b9416248749c2f5a6c2fc02763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c643c924fd4f43b8a5314a9f6b7fe88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u"/>
  <p:tag name="KSO_WM_UNIT_TYPE" val="i"/>
  <p:tag name="KSO_WM_UNIT_INDEX" val="1"/>
  <p:tag name="KSO_WM_UNIT_ID" val="chip20204402_2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6"/>
  <p:tag name="KSO_WM_UNIT_DEC_AREA_ID" val="3e2f41aee0794320a79fc45fce84d048"/>
  <p:tag name="KSO_WM_UNIT_DECORATE_INFO" val=""/>
  <p:tag name="KSO_WM_UNIT_SM_LIMIT_TYPE" val=""/>
  <p:tag name="KSO_WM_CHIP_FILLAREA_FILL_RULE" val="{&quot;fill_align&quot;:&quot;lm&quot;,&quot;fill_effect&quot;:[],&quot;fill_mode&quot;:&quot;adaptive&quot;,&quot;sacle_strategy&quot;:&quot;stretch&quot;}"/>
  <p:tag name="KSO_WM_ASSEMBLE_CHIP_INDEX" val="b33dd698e3464c1196aa2aeac39b032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4ca05bc0c17e452fbb63f02039a50607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54f6f57a709b4e0c8d7835fe73122fe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71e9beeea0f24ab9a3adbee85ddcef60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bd5a745caf44955b9fb661398332ab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440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9eebc5b9416248749c2f5a6c2fc02763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c643c924fd4f43b8a5314a9f6b7fe88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71e9beeea0f24ab9a3adbee85ddcef60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bd5a745caf44955b9fb661398332ab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9eebc5b9416248749c2f5a6c2fc02763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c643c924fd4f43b8a5314a9f6b7fe88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71e9beeea0f24ab9a3adbee85ddcef60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bd5a745caf44955b9fb661398332ab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9eebc5b9416248749c2f5a6c2fc02763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c643c924fd4f43b8a5314a9f6b7fe88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v"/>
  <p:tag name="KSO_WM_UNIT_TYPE" val="i"/>
  <p:tag name="KSO_WM_UNIT_INDEX" val="1"/>
  <p:tag name="KSO_WM_UNIT_ID" val="chip20204402_1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5"/>
  <p:tag name="KSO_WM_UNIT_DEC_AREA_ID" val="abe4f75dc4f24d6698c95c45f84fe183"/>
  <p:tag name="KSO_WM_UNIT_DECORATE_INFO" val=""/>
  <p:tag name="KSO_WM_UNIT_SM_LIMIT_TYPE" val=""/>
  <p:tag name="KSO_WM_CHIP_FILLAREA_FILL_RULE" val="{&quot;fill_align&quot;:&quot;c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b23b89258f7e468a96449b317c5de5e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4402_1*b*1"/>
  <p:tag name="KSO_WM_TEMPLATE_CATEGORY" val="custom"/>
  <p:tag name="KSO_WM_TEMPLATE_INDEX" val="20204402"/>
  <p:tag name="KSO_WM_UNIT_LAYERLEVEL" val="1"/>
  <p:tag name="KSO_WM_TAG_VERSION" val="1.0"/>
  <p:tag name="KSO_WM_BEAUTIFY_FLAG" val="#wm#"/>
  <p:tag name="KSO_WM_UNIT_PRESET_TEXT" val="单击此处添加副标题内容"/>
  <p:tag name="KSO_WM_UNIT_DEFAULT_FONT" val="18;24;2"/>
  <p:tag name="KSO_WM_UNIT_BLOCK" val="0"/>
  <p:tag name="KSO_WM_UNIT_DEC_AREA_ID" val="7f80433e9f994d3fb527305f1a8fc865"/>
  <p:tag name="KSO_WM_CHIP_GROUPID" val="5ebdfa7d0ac41c4a0a525546"/>
  <p:tag name="KSO_WM_CHIP_XID" val="5ebdfa7d0ac41c4a0a525547"/>
  <p:tag name="KSO_WM_CHIP_FILLAREA_FILL_RULE" val="{&quot;fill_align&quot;:&quot;cm&quot;,&quot;fill_mode&quot;:&quot;adaptive&quot;,&quot;sacle_strategy&quot;:&quot;smart&quot;}"/>
  <p:tag name="KSO_WM_ASSEMBLE_CHIP_INDEX" val="5a7aca1fa2df475f8d3057ab2f1f25e3"/>
  <p:tag name="KSO_WM_UNIT_TEXT_FILL_FORE_SCHEMECOLOR_INDEX_BRIGHTNESS" val="0.35"/>
  <p:tag name="KSO_WM_UNIT_TEXT_FILL_FORE_SCHEMECOLOR_INDEX" val="13"/>
  <p:tag name="KSO_WM_UNIT_TEXT_FILL_TYPE" val="1"/>
  <p:tag name="KSO_WM_TEMPLATE_ASSEMBLE_XID" val="5f73278c0ff15d9a40f7f5c9"/>
  <p:tag name="KSO_WM_TEMPLATE_ASSEMBLE_GROUPID" val="5f72ea33e9a9ac260a3f6ca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4402_1*a*1"/>
  <p:tag name="KSO_WM_TEMPLATE_CATEGORY" val="custom"/>
  <p:tag name="KSO_WM_TEMPLATE_INDEX" val="20204402"/>
  <p:tag name="KSO_WM_UNIT_LAYERLEVEL" val="1"/>
  <p:tag name="KSO_WM_TAG_VERSION" val="1.0"/>
  <p:tag name="KSO_WM_BEAUTIFY_FLAG" val="#wm#"/>
  <p:tag name="KSO_WM_UNIT_PRESET_TEXT" val="谢谢观看"/>
  <p:tag name="KSO_WM_UNIT_DEFAULT_FONT" val="66;89;4"/>
  <p:tag name="KSO_WM_UNIT_BLOCK" val="0"/>
  <p:tag name="KSO_WM_UNIT_DEC_AREA_ID" val="be4cbe152fcc4a029b542e9bec679883"/>
  <p:tag name="KSO_WM_CHIP_GROUPID" val="5ebdfa7d0ac41c4a0a525546"/>
  <p:tag name="KSO_WM_CHIP_XID" val="5ebdfa7d0ac41c4a0a525547"/>
  <p:tag name="KSO_WM_CHIP_FILLAREA_FILL_RULE" val="{&quot;fill_align&quot;:&quot;cm&quot;,&quot;fill_mode&quot;:&quot;adaptive&quot;,&quot;sacle_strategy&quot;:&quot;smart&quot;}"/>
  <p:tag name="KSO_WM_ASSEMBLE_CHIP_INDEX" val="5a7aca1fa2df475f8d3057ab2f1f25e3"/>
  <p:tag name="KSO_WM_UNIT_TEXT_FILL_FORE_SCHEMECOLOR_INDEX_BRIGHTNESS" val="0.15"/>
  <p:tag name="KSO_WM_UNIT_TEXT_FILL_FORE_SCHEMECOLOR_INDEX" val="13"/>
  <p:tag name="KSO_WM_UNIT_TEXT_FILL_TYPE" val="1"/>
  <p:tag name="KSO_WM_UNIT_VALUE" val="6"/>
  <p:tag name="KSO_WM_TEMPLATE_ASSEMBLE_XID" val="5f73278c0ff15d9a40f7f5c9"/>
  <p:tag name="KSO_WM_TEMPLATE_ASSEMBLE_GROUPID" val="5f72ea33e9a9ac260a3f6ca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4402_1*i*1"/>
  <p:tag name="KSO_WM_TEMPLATE_CATEGORY" val="custom"/>
  <p:tag name="KSO_WM_TEMPLATE_INDEX" val="20204402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881fd8622f0647f7ba8a32f83a8d73d6"/>
  <p:tag name="KSO_WM_UNIT_DECORATE_INFO" val="{&quot;DecorateInfoH&quot;:{&quot;IsAbs&quot;:true},&quot;DecorateInfoW&quot;:{&quot;IsAbs&quot;:true},&quot;DecorateInfoX&quot;:{&quot;IsAbs&quot;:true,&quot;Pos&quot;:1},&quot;DecorateInfoY&quot;:{&quot;IsAbs&quot;:true,&quot;Pos&quot;:1},&quot;ReferentInfo&quot;:{&quot;Id&quot;:&quot;7f80433e9f994d3fb527305f1a8fc865&quot;,&quot;X&quot;:{&quot;Pos&quot;:1},&quot;Y&quot;:{&quot;Pos&quot;:1}},&quot;whChangeMode&quot;:0}"/>
  <p:tag name="KSO_WM_CHIP_GROUPID" val="5ebdfa7d0ac41c4a0a525546"/>
  <p:tag name="KSO_WM_CHIP_XID" val="5ebdfa7d0ac41c4a0a525547"/>
  <p:tag name="KSO_WM_CHIP_FILLAREA_FILL_RULE" val="{&quot;fill_align&quot;:&quot;cm&quot;,&quot;fill_mode&quot;:&quot;adaptive&quot;,&quot;sacle_strategy&quot;:&quot;smart&quot;}"/>
  <p:tag name="KSO_WM_ASSEMBLE_CHIP_INDEX" val="5a7aca1fa2df475f8d3057ab2f1f25e3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42"/>
  <p:tag name="KSO_WM_TEMPLATE_ASSEMBLE_XID" val="5f73278c0ff15d9a40f7f5c9"/>
  <p:tag name="KSO_WM_TEMPLATE_ASSEMBLE_GROUPID" val="5f72ea33e9a9ac260a3f6ca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71e9beeea0f24ab9a3adbee85ddcef60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bd5a745caf44955b9fb661398332ab6"/>
  <p:tag name="KSO_WM_SLIDE_BACKGROUND_TYPE" val="general"/>
  <p:tag name="WM_BEAUTIFY_SHAPE_IDENTITY" val="{9b369c8f-6a02-4eba-8fae-cc211f809f30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440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9eebc5b9416248749c2f5a6c2fc02763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c643c924fd4f43b8a5314a9f6b7fe881"/>
  <p:tag name="KSO_WM_SLIDE_BACKGROUND_TYPE" val="general"/>
  <p:tag name="WM_BEAUTIFY_SHAPE_IDENTITY" val="{6ee10f60-e568-4daa-9045-cb41260af1d1}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genera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chip20204402_5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9"/>
  <p:tag name="KSO_WM_UNIT_DEC_AREA_ID" val="b67657cdba8c4067ab59763922275d2a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61471044b999458d8596e8115bcc31b2"/>
  <p:tag name="KSO_WM_SLIDE_BACKGROUND_TYPE" val="frame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c284eb0c00ee4cebacdc167eaa25b593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4a49c1f3e4874556b208a2891f339e63"/>
  <p:tag name="KSO_WM_SLIDE_BACKGROUND_TYPE" val="fram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5b3e417e3b1d4dd0a3369dc29d40db40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dc5136f09a2044f39dd695ec37e93f8a"/>
  <p:tag name="KSO_WM_SLIDE_BACKGROUND_TYPE" val="fram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440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fram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chip20204402_5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9"/>
  <p:tag name="KSO_WM_UNIT_DEC_AREA_ID" val="28d53df726384efb9d90607b5936da95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caa3f32247b44c6a852cc14c38d526f7"/>
  <p:tag name="KSO_WM_SLIDE_BACKGROUND_TYPE" val="leftRight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119ebe6b39e3496b9bf4776652f12988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3f0235b9683343368806be7597cf69df"/>
  <p:tag name="KSO_WM_SLIDE_BACKGROUND_TYPE" val="leftRight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c3b6f6bade4d4607993ad92777c3bf61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3f4aef2f5646435d94f447a9d782957b"/>
  <p:tag name="KSO_WM_SLIDE_BACKGROUND_TYPE" val="leftRight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v"/>
  <p:tag name="KSO_WM_UNIT_TYPE" val="i"/>
  <p:tag name="KSO_WM_UNIT_INDEX" val="1"/>
  <p:tag name="KSO_WM_UNIT_ID" val="chip20204402_1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5"/>
  <p:tag name="KSO_WM_UNIT_DEC_AREA_ID" val="abe4f75dc4f24d6698c95c45f84fe183"/>
  <p:tag name="KSO_WM_UNIT_DECORATE_INFO" val=""/>
  <p:tag name="KSO_WM_UNIT_SM_LIMIT_TYPE" val=""/>
  <p:tag name="KSO_WM_CHIP_FILLAREA_FILL_RULE" val="{&quot;fill_align&quot;:&quot;c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b23b89258f7e468a96449b317c5de5e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leftRight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chip20204402_5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9"/>
  <p:tag name="KSO_WM_UNIT_DEC_AREA_ID" val="d95573170638418e9a5623e2560bfaba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3d14ff5c8ccc44b294165b5e7d70e75a"/>
  <p:tag name="KSO_WM_SLIDE_BACKGROUND_TYPE" val="topBottom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300690b4fbbd43dfaf2b683e6d278a36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43a871dc8d56429ebb5497bdc36e381d"/>
  <p:tag name="KSO_WM_SLIDE_BACKGROUND_TYPE" val="topBottom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860cb4a82ac9429a9c841a14d4df1270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d934ccc2c08a430095c4e9ffb5b1e230"/>
  <p:tag name="KSO_WM_SLIDE_BACKGROUND_TYPE" val="topBottom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4402_1*a*1"/>
  <p:tag name="KSO_WM_TEMPLATE_CATEGORY" val="custom"/>
  <p:tag name="KSO_WM_TEMPLATE_INDEX" val="20204402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14"/>
  <p:tag name="KSO_WM_UNIT_TYPE" val="a"/>
  <p:tag name="KSO_WM_UNIT_INDEX" val="1"/>
  <p:tag name="KSO_WM_UNIT_ISNUMDGMTITLE" val="0"/>
  <p:tag name="KSO_WM_UNIT_PRESET_TEXT" val="新媒体运营月度计划"/>
  <p:tag name="KSO_WM_UNIT_BLOCK" val="0"/>
  <p:tag name="KSO_WM_UNIT_DEC_AREA_ID" val="72c46ff50799498eb1c338f3c52e1edd"/>
  <p:tag name="KSO_WM_UNIT_DEFAULT_FONT" val="24;60;4"/>
  <p:tag name="KSO_WM_CHIP_GROUPID" val="5f2a1e1e45e1f15ec24fe435"/>
  <p:tag name="KSO_WM_CHIP_XID" val="5f2a1e1e45e1f15ec24fe436"/>
  <p:tag name="KSO_WM_CHIP_FILLAREA_FILL_RULE" val="{&quot;fill_align&quot;:&quot;cm&quot;,&quot;fill_mode&quot;:&quot;adaptive&quot;,&quot;sacle_strategy&quot;:&quot;smart&quot;}"/>
  <p:tag name="KSO_WM_ASSEMBLE_CHIP_INDEX" val="503fa1f8e7444b3db2e65bdbccb6b699"/>
  <p:tag name="KSO_WM_UNIT_TEXT_FILL_FORE_SCHEMECOLOR_INDEX_BRIGHTNESS" val="0.15"/>
  <p:tag name="KSO_WM_UNIT_TEXT_FILL_FORE_SCHEMECOLOR_INDEX" val="13"/>
  <p:tag name="KSO_WM_UNIT_TEXT_FILL_TYPE" val="1"/>
  <p:tag name="KSO_WM_TEMPLATE_ASSEMBLE_XID" val="5f73278c0ff15d9a40f7f5b5"/>
  <p:tag name="KSO_WM_TEMPLATE_ASSEMBLE_GROUPID" val="5f72ea33e9a9ac260a3f6ca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topBottom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chip20204402_5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9"/>
  <p:tag name="KSO_WM_UNIT_DEC_AREA_ID" val="3edd9a322d6046c1b6c87506ad652080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26a85eef607e4c01bff09f1b1b10ec4b"/>
  <p:tag name="KSO_WM_SLIDE_BACKGROUND_TYPE" val="bottomTop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54c210a8f1f149bd842aac840d47667c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6e2b262b1ccc47fcb759a2ba73f5c7d4"/>
  <p:tag name="KSO_WM_SLIDE_BACKGROUND_TYPE" val="bottomTop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e0d2ce459268447b89f53966787408e9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373cffdda42045988711cd6c1f0db034"/>
  <p:tag name="KSO_WM_SLIDE_BACKGROUND_TYPE" val="bottomTop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ottomTop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71e9beeea0f24ab9a3adbee85ddcef60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bd5a745caf44955b9fb661398332ab6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chip20204402_5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9"/>
  <p:tag name="KSO_WM_UNIT_DEC_AREA_ID" val="e5a67642fbb14e75aae9ba8756b8a3fa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44c2685ae3e84fc395a0efea2f95b9e1"/>
  <p:tag name="KSO_WM_SLIDE_BACKGROUND_TYPE" val="navigation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dfbb8efdc44b482a86e399eaa4949c8f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71a1636402e843b5b7ca9eb323352535"/>
  <p:tag name="KSO_WM_SLIDE_BACKGROUND_TYPE" val="navigatio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5c3a99a9135046a98702f0cb01aa6130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6ea8fdaea53e47d48d1a02097f921ccc"/>
  <p:tag name="KSO_WM_SLIDE_BACKGROUND_TYPE" val="navigation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9eebc5b9416248749c2f5a6c2fc02763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c643c924fd4f43b8a5314a9f6b7fe881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navigation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chip20204402_5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9"/>
  <p:tag name="KSO_WM_UNIT_DEC_AREA_ID" val="65f1f83508064de09015564a76246d3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f42d3f217f71485782f9dec626751c25"/>
  <p:tag name="KSO_WM_SLIDE_BACKGROUND_TYPE" val="belt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c27a37c3c02242dfb8069983a8c4898c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8c0faa00d2064fb388eab08e0edcf70f"/>
  <p:tag name="KSO_WM_SLIDE_BACKGROUND_TYPE" val="belt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04119340970540d09aaf7c1c131b5ebb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8263fce6242d45a897f234cc7a09eb7c"/>
  <p:tag name="KSO_WM_SLIDE_BACKGROUND_TYPE" val="belt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ACKGROUND_TYPE" val="belt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BK_DARK_LIGHT" val=""/>
  <p:tag name="KSO_WM_SLIDE_BACKGROUND_TYPE" val="genera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u"/>
  <p:tag name="KSO_WM_UNIT_TYPE" val="i"/>
  <p:tag name="KSO_WM_UNIT_INDEX" val="1"/>
  <p:tag name="KSO_WM_UNIT_ID" val="chip20204402_2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6"/>
  <p:tag name="KSO_WM_UNIT_DEC_AREA_ID" val="f17e004901fe45ee87dad25fc0ef32a1"/>
  <p:tag name="KSO_WM_UNIT_DECORATE_INFO" val=""/>
  <p:tag name="KSO_WM_UNIT_SM_LIMIT_TYPE" val=""/>
  <p:tag name="KSO_WM_CHIP_FILLAREA_FILL_RULE" val="{&quot;fill_align&quot;:&quot;lm&quot;,&quot;fill_effect&quot;:[],&quot;fill_mode&quot;:&quot;adaptive&quot;,&quot;sacle_strategy&quot;:&quot;stretch&quot;}"/>
  <p:tag name="KSO_WM_ASSEMBLE_CHIP_INDEX" val="846216d33b5547628447b40e2ab890fa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71e9beeea0f24ab9a3adbee85ddcef60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bd5a745caf44955b9fb661398332ab6"/>
  <p:tag name="KSO_WM_SLIDE_BACKGROUND_TYPE" val="general"/>
  <p:tag name="WM_BEAUTIFY_SHAPE_IDENTITY" val="{9b369c8f-6a02-4eba-8fae-cc211f809f30}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t"/>
  <p:tag name="KSO_WM_UNIT_TYPE" val="i"/>
  <p:tag name="KSO_WM_UNIT_INDEX" val="1"/>
  <p:tag name="KSO_WM_UNIT_ID" val="chip20204402_3*i*1"/>
  <p:tag name="KSO_WM_TEMPLATE_CATEGORY" val="chip"/>
  <p:tag name="KSO_WM_TEMPLATE_INDEX" val="20204402"/>
  <p:tag name="KSO_WM_UNIT_LAYERLEVEL" val="1"/>
  <p:tag name="KSO_WM_TAG_VERSION" val="1.0"/>
  <p:tag name="KSO_WM_BEAUTIFY_FLAG" val="#wm#"/>
  <p:tag name="KSO_WM_CHIP_GROUPID" val="5f72ea33e9a9ac260a3f6ca4"/>
  <p:tag name="KSO_WM_CHIP_XID" val="5f72ea33e9a9ac260a3f6ca7"/>
  <p:tag name="KSO_WM_UNIT_DEC_AREA_ID" val="9eebc5b9416248749c2f5a6c2fc02763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c643c924fd4f43b8a5314a9f6b7fe881"/>
  <p:tag name="KSO_WM_SLIDE_BACKGROUND_TYPE" val="general"/>
  <p:tag name="WM_BEAUTIFY_SHAPE_IDENTITY" val="{6ee10f60-e568-4daa-9045-cb41260af1d1}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FILL_FORE_SCHEMECOLOR_INDEX_BRIGHTNESS" val="0"/>
  <p:tag name="KSO_WM_UNIT_FILL_FORE_SCHEMECOLOR_INDEX" val="6"/>
  <p:tag name="KSO_WM_UNIT_FILL_TYPE" val="1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FILL_FORE_SCHEMECOLOR_INDEX_BRIGHTNESS" val="0"/>
  <p:tag name="KSO_WM_UNIT_FILL_FORE_SCHEMECOLOR_INDEX" val="6"/>
  <p:tag name="KSO_WM_UNIT_FILL_TYPE" val="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KSO_WM_UNIT_PLACING_PICTURE_USER_VIEWPORT" val="{&quot;height&quot;:4500,&quot;width&quot;:3660}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2_Office 主题​​">
  <a:themeElements>
    <a:clrScheme name="Adjacency">
      <a:dk1>
        <a:srgbClr val="000000"/>
      </a:dk1>
      <a:lt1>
        <a:srgbClr val="FFFFFF"/>
      </a:lt1>
      <a:dk2>
        <a:srgbClr val="F0F0F0"/>
      </a:dk2>
      <a:lt2>
        <a:srgbClr val="FFFFFF"/>
      </a:lt2>
      <a:accent1>
        <a:srgbClr val="BB2B24"/>
      </a:accent1>
      <a:accent2>
        <a:srgbClr val="B04017"/>
      </a:accent2>
      <a:accent3>
        <a:srgbClr val="925C15"/>
      </a:accent3>
      <a:accent4>
        <a:srgbClr val="6C7B1F"/>
      </a:accent4>
      <a:accent5>
        <a:srgbClr val="459B3B"/>
      </a:accent5>
      <a:accent6>
        <a:srgbClr val="24B971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282</Words>
  <Application>WPS 演示</Application>
  <PresentationFormat>全屏显示(16:9)</PresentationFormat>
  <Paragraphs>22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2_Office 主题​​</vt:lpstr>
      <vt:lpstr>幻灯片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netuser</dc:creator>
  <cp:lastModifiedBy>Guixian Ma</cp:lastModifiedBy>
  <cp:revision>24</cp:revision>
  <dcterms:created xsi:type="dcterms:W3CDTF">2018-09-13T03:06:00Z</dcterms:created>
  <dcterms:modified xsi:type="dcterms:W3CDTF">2023-03-31T04:02:26Z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2052-11.1.0.14036</vt:lpwstr>
  </property>
  <property fmtid="{D5CDD505-2E9C-101B-9397-08002B2CF9AE}" pid="3" name="ICV">
    <vt:lpwstr>B5507E3BF708449DAC3C53918EC2E1C7</vt:lpwstr>
  </property>
</Properties>
</file>