
<file path=[Content_Types].xml><?xml version="1.0" encoding="utf-8"?>
<Types xmlns="http://schemas.openxmlformats.org/package/2006/content-types">
  <Default Extension="jpeg" ContentType="image/jpeg"/>
  <Default Extension="JPG" ContentType="image/.jpg"/>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8" r:id="rId3"/>
    <p:sldId id="284" r:id="rId5"/>
    <p:sldId id="282" r:id="rId6"/>
  </p:sldIdLst>
  <p:sldSz cx="9144000" cy="5143500" type="screen16x9"/>
  <p:notesSz cx="7103745" cy="10234295"/>
  <p:custDataLst>
    <p:tags r:id="rId10"/>
  </p:custDataLst>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5E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987" autoAdjust="0"/>
    <p:restoredTop sz="94660"/>
  </p:normalViewPr>
  <p:slideViewPr>
    <p:cSldViewPr snapToGrid="0" showGuides="1">
      <p:cViewPr>
        <p:scale>
          <a:sx n="75" d="100"/>
          <a:sy n="75" d="100"/>
        </p:scale>
        <p:origin x="-918" y="-108"/>
      </p:cViewPr>
      <p:guideLst>
        <p:guide orient="horz" pos="162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0" Type="http://schemas.openxmlformats.org/officeDocument/2006/relationships/tags" Target="tags/tag25.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1013"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81013" y="1279525"/>
            <a:ext cx="6140450" cy="34544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charset="0"/>
                <a:ea typeface="微软雅黑" panose="020B050302020402020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charset="0"/>
              <a:ea typeface="微软雅黑" panose="020B0503020204020204"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81013" y="1279525"/>
            <a:ext cx="6140450" cy="34544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F837B1-3942-4B36-A9A2-6AF914CEB0AE}"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12" name="矩形 3"/>
          <p:cNvSpPr/>
          <p:nvPr/>
        </p:nvSpPr>
        <p:spPr>
          <a:xfrm>
            <a:off x="0" y="0"/>
            <a:ext cx="9144000" cy="2764971"/>
          </a:xfrm>
          <a:custGeom>
            <a:avLst/>
            <a:gdLst>
              <a:gd name="connsiteX0" fmla="*/ 0 w 12195175"/>
              <a:gd name="connsiteY0" fmla="*/ 0 h 2060848"/>
              <a:gd name="connsiteX1" fmla="*/ 12195175 w 12195175"/>
              <a:gd name="connsiteY1" fmla="*/ 0 h 2060848"/>
              <a:gd name="connsiteX2" fmla="*/ 12195175 w 12195175"/>
              <a:gd name="connsiteY2" fmla="*/ 2060848 h 2060848"/>
              <a:gd name="connsiteX3" fmla="*/ 0 w 12195175"/>
              <a:gd name="connsiteY3" fmla="*/ 2060848 h 2060848"/>
              <a:gd name="connsiteX4" fmla="*/ 0 w 12195175"/>
              <a:gd name="connsiteY4" fmla="*/ 0 h 2060848"/>
              <a:gd name="connsiteX0-1" fmla="*/ 0 w 12195175"/>
              <a:gd name="connsiteY0-2" fmla="*/ 0 h 2060848"/>
              <a:gd name="connsiteX1-3" fmla="*/ 12195175 w 12195175"/>
              <a:gd name="connsiteY1-4" fmla="*/ 0 h 2060848"/>
              <a:gd name="connsiteX2-5" fmla="*/ 12195175 w 12195175"/>
              <a:gd name="connsiteY2-6" fmla="*/ 2060848 h 2060848"/>
              <a:gd name="connsiteX3-7" fmla="*/ 6096000 w 12195175"/>
              <a:gd name="connsiteY3-8" fmla="*/ 2046514 h 2060848"/>
              <a:gd name="connsiteX4-9" fmla="*/ 0 w 12195175"/>
              <a:gd name="connsiteY4-10" fmla="*/ 2060848 h 2060848"/>
              <a:gd name="connsiteX5" fmla="*/ 0 w 12195175"/>
              <a:gd name="connsiteY5" fmla="*/ 0 h 2060848"/>
              <a:gd name="connsiteX0-11" fmla="*/ 0 w 12195175"/>
              <a:gd name="connsiteY0-12" fmla="*/ 0 h 3686628"/>
              <a:gd name="connsiteX1-13" fmla="*/ 12195175 w 12195175"/>
              <a:gd name="connsiteY1-14" fmla="*/ 0 h 3686628"/>
              <a:gd name="connsiteX2-15" fmla="*/ 12195175 w 12195175"/>
              <a:gd name="connsiteY2-16" fmla="*/ 2060848 h 3686628"/>
              <a:gd name="connsiteX3-17" fmla="*/ 6081486 w 12195175"/>
              <a:gd name="connsiteY3-18" fmla="*/ 3686628 h 3686628"/>
              <a:gd name="connsiteX4-19" fmla="*/ 0 w 12195175"/>
              <a:gd name="connsiteY4-20" fmla="*/ 2060848 h 3686628"/>
              <a:gd name="connsiteX5-21" fmla="*/ 0 w 12195175"/>
              <a:gd name="connsiteY5-22" fmla="*/ 0 h 368662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2195175" h="3686628">
                <a:moveTo>
                  <a:pt x="0" y="0"/>
                </a:moveTo>
                <a:lnTo>
                  <a:pt x="12195175" y="0"/>
                </a:lnTo>
                <a:lnTo>
                  <a:pt x="12195175" y="2060848"/>
                </a:lnTo>
                <a:lnTo>
                  <a:pt x="6081486" y="3686628"/>
                </a:lnTo>
                <a:lnTo>
                  <a:pt x="0" y="2060848"/>
                </a:lnTo>
                <a:lnTo>
                  <a:pt x="0" y="0"/>
                </a:lnTo>
                <a:close/>
              </a:path>
            </a:pathLst>
          </a:custGeom>
          <a:blipFill>
            <a:blip r:embed="rId2" cstate="print">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13" name="矩形 2"/>
          <p:cNvSpPr/>
          <p:nvPr/>
        </p:nvSpPr>
        <p:spPr>
          <a:xfrm>
            <a:off x="0" y="-20538"/>
            <a:ext cx="9144000" cy="1883229"/>
          </a:xfrm>
          <a:custGeom>
            <a:avLst/>
            <a:gdLst>
              <a:gd name="connsiteX0" fmla="*/ 0 w 12195175"/>
              <a:gd name="connsiteY0" fmla="*/ 0 h 908720"/>
              <a:gd name="connsiteX1" fmla="*/ 12195175 w 12195175"/>
              <a:gd name="connsiteY1" fmla="*/ 0 h 908720"/>
              <a:gd name="connsiteX2" fmla="*/ 12195175 w 12195175"/>
              <a:gd name="connsiteY2" fmla="*/ 908720 h 908720"/>
              <a:gd name="connsiteX3" fmla="*/ 0 w 12195175"/>
              <a:gd name="connsiteY3" fmla="*/ 908720 h 908720"/>
              <a:gd name="connsiteX4" fmla="*/ 0 w 12195175"/>
              <a:gd name="connsiteY4" fmla="*/ 0 h 908720"/>
              <a:gd name="connsiteX0-1" fmla="*/ 0 w 12195175"/>
              <a:gd name="connsiteY0-2" fmla="*/ 0 h 908720"/>
              <a:gd name="connsiteX1-3" fmla="*/ 12195175 w 12195175"/>
              <a:gd name="connsiteY1-4" fmla="*/ 0 h 908720"/>
              <a:gd name="connsiteX2-5" fmla="*/ 12195175 w 12195175"/>
              <a:gd name="connsiteY2-6" fmla="*/ 908720 h 908720"/>
              <a:gd name="connsiteX3-7" fmla="*/ 6096000 w 12195175"/>
              <a:gd name="connsiteY3-8" fmla="*/ 899886 h 908720"/>
              <a:gd name="connsiteX4-9" fmla="*/ 0 w 12195175"/>
              <a:gd name="connsiteY4-10" fmla="*/ 908720 h 908720"/>
              <a:gd name="connsiteX5" fmla="*/ 0 w 12195175"/>
              <a:gd name="connsiteY5" fmla="*/ 0 h 908720"/>
              <a:gd name="connsiteX0-11" fmla="*/ 0 w 12195175"/>
              <a:gd name="connsiteY0-12" fmla="*/ 0 h 2510972"/>
              <a:gd name="connsiteX1-13" fmla="*/ 12195175 w 12195175"/>
              <a:gd name="connsiteY1-14" fmla="*/ 0 h 2510972"/>
              <a:gd name="connsiteX2-15" fmla="*/ 12195175 w 12195175"/>
              <a:gd name="connsiteY2-16" fmla="*/ 908720 h 2510972"/>
              <a:gd name="connsiteX3-17" fmla="*/ 6052458 w 12195175"/>
              <a:gd name="connsiteY3-18" fmla="*/ 2510972 h 2510972"/>
              <a:gd name="connsiteX4-19" fmla="*/ 0 w 12195175"/>
              <a:gd name="connsiteY4-20" fmla="*/ 908720 h 2510972"/>
              <a:gd name="connsiteX5-21" fmla="*/ 0 w 12195175"/>
              <a:gd name="connsiteY5-22" fmla="*/ 0 h 251097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2195175" h="2510972">
                <a:moveTo>
                  <a:pt x="0" y="0"/>
                </a:moveTo>
                <a:lnTo>
                  <a:pt x="12195175" y="0"/>
                </a:lnTo>
                <a:lnTo>
                  <a:pt x="12195175" y="908720"/>
                </a:lnTo>
                <a:lnTo>
                  <a:pt x="6052458" y="2510972"/>
                </a:lnTo>
                <a:lnTo>
                  <a:pt x="0" y="908720"/>
                </a:lnTo>
                <a:lnTo>
                  <a:pt x="0" y="0"/>
                </a:lnTo>
                <a:close/>
              </a:path>
            </a:pathLst>
          </a:custGeom>
          <a:solidFill>
            <a:schemeClr val="accent1">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14" name="矩形 4"/>
          <p:cNvSpPr/>
          <p:nvPr/>
        </p:nvSpPr>
        <p:spPr>
          <a:xfrm>
            <a:off x="0" y="4516339"/>
            <a:ext cx="9144000" cy="647699"/>
          </a:xfrm>
          <a:custGeom>
            <a:avLst/>
            <a:gdLst>
              <a:gd name="connsiteX0" fmla="*/ 0 w 12195175"/>
              <a:gd name="connsiteY0" fmla="*/ 0 h 404664"/>
              <a:gd name="connsiteX1" fmla="*/ 12195175 w 12195175"/>
              <a:gd name="connsiteY1" fmla="*/ 0 h 404664"/>
              <a:gd name="connsiteX2" fmla="*/ 12195175 w 12195175"/>
              <a:gd name="connsiteY2" fmla="*/ 404664 h 404664"/>
              <a:gd name="connsiteX3" fmla="*/ 0 w 12195175"/>
              <a:gd name="connsiteY3" fmla="*/ 404664 h 404664"/>
              <a:gd name="connsiteX4" fmla="*/ 0 w 12195175"/>
              <a:gd name="connsiteY4" fmla="*/ 0 h 404664"/>
              <a:gd name="connsiteX0-1" fmla="*/ 0 w 12195175"/>
              <a:gd name="connsiteY0-2" fmla="*/ 8993 h 413657"/>
              <a:gd name="connsiteX1-3" fmla="*/ 6096000 w 12195175"/>
              <a:gd name="connsiteY1-4" fmla="*/ 0 h 413657"/>
              <a:gd name="connsiteX2-5" fmla="*/ 12195175 w 12195175"/>
              <a:gd name="connsiteY2-6" fmla="*/ 8993 h 413657"/>
              <a:gd name="connsiteX3-7" fmla="*/ 12195175 w 12195175"/>
              <a:gd name="connsiteY3-8" fmla="*/ 413657 h 413657"/>
              <a:gd name="connsiteX4-9" fmla="*/ 0 w 12195175"/>
              <a:gd name="connsiteY4-10" fmla="*/ 413657 h 413657"/>
              <a:gd name="connsiteX5" fmla="*/ 0 w 12195175"/>
              <a:gd name="connsiteY5" fmla="*/ 8993 h 413657"/>
              <a:gd name="connsiteX0-11" fmla="*/ 0 w 12195175"/>
              <a:gd name="connsiteY0-12" fmla="*/ 458935 h 863599"/>
              <a:gd name="connsiteX1-13" fmla="*/ 6052457 w 12195175"/>
              <a:gd name="connsiteY1-14" fmla="*/ 0 h 863599"/>
              <a:gd name="connsiteX2-15" fmla="*/ 12195175 w 12195175"/>
              <a:gd name="connsiteY2-16" fmla="*/ 458935 h 863599"/>
              <a:gd name="connsiteX3-17" fmla="*/ 12195175 w 12195175"/>
              <a:gd name="connsiteY3-18" fmla="*/ 863599 h 863599"/>
              <a:gd name="connsiteX4-19" fmla="*/ 0 w 12195175"/>
              <a:gd name="connsiteY4-20" fmla="*/ 863599 h 863599"/>
              <a:gd name="connsiteX5-21" fmla="*/ 0 w 12195175"/>
              <a:gd name="connsiteY5-22" fmla="*/ 458935 h 86359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2195175" h="863599">
                <a:moveTo>
                  <a:pt x="0" y="458935"/>
                </a:moveTo>
                <a:lnTo>
                  <a:pt x="6052457" y="0"/>
                </a:lnTo>
                <a:lnTo>
                  <a:pt x="12195175" y="458935"/>
                </a:lnTo>
                <a:lnTo>
                  <a:pt x="12195175" y="863599"/>
                </a:lnTo>
                <a:lnTo>
                  <a:pt x="0" y="863599"/>
                </a:lnTo>
                <a:lnTo>
                  <a:pt x="0" y="45893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9" name="日期占位符 3"/>
          <p:cNvSpPr>
            <a:spLocks noGrp="1"/>
          </p:cNvSpPr>
          <p:nvPr>
            <p:ph type="dt" sz="half" idx="10"/>
          </p:nvPr>
        </p:nvSpPr>
        <p:spPr>
          <a:xfrm>
            <a:off x="628486" y="4767263"/>
            <a:ext cx="2056865" cy="273844"/>
          </a:xfrm>
          <a:prstGeom prst="rect">
            <a:avLst/>
          </a:prstGeom>
        </p:spPr>
        <p:txBody>
          <a:bodyPr/>
          <a:lstStyle/>
          <a:p>
            <a:fld id="{D997B5FA-0921-464F-AAE1-844C04324D75}" type="datetimeFigureOut">
              <a:rPr lang="zh-CN" altLang="en-US" smtClean="0"/>
            </a:fld>
            <a:endParaRPr lang="zh-CN" altLang="en-US" dirty="0"/>
          </a:p>
        </p:txBody>
      </p:sp>
      <p:sp>
        <p:nvSpPr>
          <p:cNvPr id="10" name="页脚占位符 4"/>
          <p:cNvSpPr>
            <a:spLocks noGrp="1"/>
          </p:cNvSpPr>
          <p:nvPr>
            <p:ph type="ftr" sz="quarter" idx="11"/>
          </p:nvPr>
        </p:nvSpPr>
        <p:spPr>
          <a:xfrm>
            <a:off x="3028162" y="4767263"/>
            <a:ext cx="3085297" cy="273844"/>
          </a:xfrm>
          <a:prstGeom prst="rect">
            <a:avLst/>
          </a:prstGeom>
        </p:spPr>
        <p:txBody>
          <a:bodyPr/>
          <a:lstStyle/>
          <a:p>
            <a:endParaRPr lang="zh-CN" altLang="en-US"/>
          </a:p>
        </p:txBody>
      </p:sp>
      <p:sp>
        <p:nvSpPr>
          <p:cNvPr id="11" name="灯片编号占位符 5"/>
          <p:cNvSpPr>
            <a:spLocks noGrp="1"/>
          </p:cNvSpPr>
          <p:nvPr>
            <p:ph type="sldNum" sz="quarter" idx="12"/>
          </p:nvPr>
        </p:nvSpPr>
        <p:spPr>
          <a:xfrm>
            <a:off x="6456268" y="4767263"/>
            <a:ext cx="2056865" cy="273844"/>
          </a:xfrm>
          <a:prstGeom prst="rect">
            <a:avLst/>
          </a:prstGeom>
        </p:spPr>
        <p:txBody>
          <a:bodyPr/>
          <a:lstStyle/>
          <a:p>
            <a:fld id="{565CE74E-AB26-4998-AD42-012C4C1AD076}" type="slidenum">
              <a:rPr lang="zh-CN" altLang="en-US" smtClean="0"/>
            </a:fld>
            <a:endParaRPr lang="zh-CN" altLang="en-US"/>
          </a:p>
        </p:txBody>
      </p:sp>
      <p:sp>
        <p:nvSpPr>
          <p:cNvPr id="7" name="标题 1"/>
          <p:cNvSpPr>
            <a:spLocks noGrp="1"/>
          </p:cNvSpPr>
          <p:nvPr>
            <p:ph type="ctrTitle"/>
          </p:nvPr>
        </p:nvSpPr>
        <p:spPr>
          <a:xfrm>
            <a:off x="1143893" y="2804139"/>
            <a:ext cx="6856214" cy="668450"/>
          </a:xfrm>
          <a:prstGeom prst="rect">
            <a:avLst/>
          </a:prstGeom>
        </p:spPr>
        <p:txBody>
          <a:bodyPr anchor="b">
            <a:normAutofit/>
          </a:bodyPr>
          <a:lstStyle>
            <a:lvl1pPr algn="ctr">
              <a:defRPr sz="3600" b="1">
                <a:solidFill>
                  <a:schemeClr val="accent1"/>
                </a:solidFill>
              </a:defRPr>
            </a:lvl1pPr>
          </a:lstStyle>
          <a:p>
            <a:r>
              <a:rPr lang="zh-CN" altLang="en-US" dirty="0"/>
              <a:t>单击此处编辑母版标题样式</a:t>
            </a:r>
            <a:endParaRPr lang="zh-CN" altLang="en-US" dirty="0"/>
          </a:p>
        </p:txBody>
      </p:sp>
      <p:sp>
        <p:nvSpPr>
          <p:cNvPr id="8" name="副标题 2"/>
          <p:cNvSpPr>
            <a:spLocks noGrp="1"/>
          </p:cNvSpPr>
          <p:nvPr>
            <p:ph type="subTitle" idx="1"/>
          </p:nvPr>
        </p:nvSpPr>
        <p:spPr>
          <a:xfrm>
            <a:off x="1143893" y="3506217"/>
            <a:ext cx="6856214" cy="469689"/>
          </a:xfrm>
          <a:prstGeom prst="rect">
            <a:avLst/>
          </a:prstGeom>
        </p:spPr>
        <p:txBody>
          <a:bodyPr>
            <a:normAutofit/>
          </a:bodyPr>
          <a:lstStyle>
            <a:lvl1pPr marL="0" indent="0" algn="ctr">
              <a:buNone/>
              <a:defRPr sz="1500" b="1">
                <a:solidFill>
                  <a:schemeClr val="accent1"/>
                </a:solidFill>
              </a:defRPr>
            </a:lvl1pPr>
            <a:lvl2pPr marL="342900" indent="0" algn="ctr">
              <a:buNone/>
              <a:defRPr sz="1500"/>
            </a:lvl2pPr>
            <a:lvl3pPr marL="685800" indent="0" algn="ctr">
              <a:buNone/>
              <a:defRPr sz="1400"/>
            </a:lvl3pPr>
            <a:lvl4pPr marL="1028065" indent="0" algn="ctr">
              <a:buNone/>
              <a:defRPr sz="1200"/>
            </a:lvl4pPr>
            <a:lvl5pPr marL="1370965" indent="0" algn="ctr">
              <a:buNone/>
              <a:defRPr sz="1200"/>
            </a:lvl5pPr>
            <a:lvl6pPr marL="1713865" indent="0" algn="ctr">
              <a:buNone/>
              <a:defRPr sz="1200"/>
            </a:lvl6pPr>
            <a:lvl7pPr marL="2056765" indent="0" algn="ctr">
              <a:buNone/>
              <a:defRPr sz="1200"/>
            </a:lvl7pPr>
            <a:lvl8pPr marL="2399665" indent="0" algn="ctr">
              <a:buNone/>
              <a:defRPr sz="1200"/>
            </a:lvl8pPr>
            <a:lvl9pPr marL="2742565" indent="0" algn="ctr">
              <a:buNone/>
              <a:defRPr sz="1200"/>
            </a:lvl9pPr>
          </a:lstStyle>
          <a:p>
            <a:r>
              <a:rPr lang="zh-CN" altLang="en-US" dirty="0"/>
              <a:t>单击此处编辑母版副标题样式</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1000"/>
                                        <p:tgtEl>
                                          <p:spTgt spid="12"/>
                                        </p:tgtEl>
                                      </p:cBhvr>
                                    </p:animEffect>
                                    <p:anim calcmode="lin" valueType="num">
                                      <p:cBhvr>
                                        <p:cTn id="14" dur="1000" fill="hold"/>
                                        <p:tgtEl>
                                          <p:spTgt spid="12"/>
                                        </p:tgtEl>
                                        <p:attrNameLst>
                                          <p:attrName>ppt_x</p:attrName>
                                        </p:attrNameLst>
                                      </p:cBhvr>
                                      <p:tavLst>
                                        <p:tav tm="0">
                                          <p:val>
                                            <p:strVal val="#ppt_x"/>
                                          </p:val>
                                        </p:tav>
                                        <p:tav tm="100000">
                                          <p:val>
                                            <p:strVal val="#ppt_x"/>
                                          </p:val>
                                        </p:tav>
                                      </p:tavLst>
                                    </p:anim>
                                    <p:anim calcmode="lin" valueType="num">
                                      <p:cBhvr>
                                        <p:cTn id="15" dur="1000" fill="hold"/>
                                        <p:tgtEl>
                                          <p:spTgt spid="12"/>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1000"/>
                                        <p:tgtEl>
                                          <p:spTgt spid="14"/>
                                        </p:tgtEl>
                                      </p:cBhvr>
                                    </p:animEffect>
                                    <p:anim calcmode="lin" valueType="num">
                                      <p:cBhvr>
                                        <p:cTn id="20" dur="1000" fill="hold"/>
                                        <p:tgtEl>
                                          <p:spTgt spid="14"/>
                                        </p:tgtEl>
                                        <p:attrNameLst>
                                          <p:attrName>ppt_x</p:attrName>
                                        </p:attrNameLst>
                                      </p:cBhvr>
                                      <p:tavLst>
                                        <p:tav tm="0">
                                          <p:val>
                                            <p:strVal val="#ppt_x"/>
                                          </p:val>
                                        </p:tav>
                                        <p:tav tm="100000">
                                          <p:val>
                                            <p:strVal val="#ppt_x"/>
                                          </p:val>
                                        </p:tav>
                                      </p:tavLst>
                                    </p:anim>
                                    <p:anim calcmode="lin" valueType="num">
                                      <p:cBhvr>
                                        <p:cTn id="21"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3" grpId="0" bldLvl="0" animBg="1"/>
      <p:bldP spid="14" grpId="0" bldLvl="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628651" y="413659"/>
            <a:ext cx="7886700" cy="4169228"/>
          </a:xfrm>
          <a:prstGeom prst="rect">
            <a:avLst/>
          </a:prstGeom>
        </p:spPr>
        <p:txBody>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pic>
        <p:nvPicPr>
          <p:cNvPr id="8" name="图片 7"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1" y="273845"/>
            <a:ext cx="7886700" cy="994172"/>
          </a:xfrm>
          <a:prstGeom prst="rect">
            <a:avLst/>
          </a:prstGeom>
        </p:spPr>
        <p:txBody>
          <a:bodyPr anchor="ctr" anchorCtr="0"/>
          <a:lstStyle/>
          <a:p>
            <a:r>
              <a:rPr lang="zh-CN" altLang="en-US" dirty="0" smtClean="0"/>
              <a:t>单击此处编辑母版标题样式</a:t>
            </a:r>
            <a:endParaRPr lang="zh-CN" altLang="en-US" dirty="0"/>
          </a:p>
        </p:txBody>
      </p:sp>
      <p:sp>
        <p:nvSpPr>
          <p:cNvPr id="3" name="内容占位符 2"/>
          <p:cNvSpPr>
            <a:spLocks noGrp="1"/>
          </p:cNvSpPr>
          <p:nvPr>
            <p:ph idx="1"/>
          </p:nvPr>
        </p:nvSpPr>
        <p:spPr>
          <a:xfrm>
            <a:off x="628651" y="1369219"/>
            <a:ext cx="7886700" cy="3263504"/>
          </a:xfrm>
          <a:prstGeom prst="rect">
            <a:avLst/>
          </a:prstGeom>
        </p:spPr>
        <p:txBody>
          <a:bodyPr/>
          <a:lstStyle>
            <a:lvl1pPr>
              <a:defRPr sz="1800"/>
            </a:lvl1pPr>
            <a:lvl2pPr>
              <a:defRPr sz="1500"/>
            </a:lvl2pPr>
            <a:lvl3pPr>
              <a:defRPr sz="1400"/>
            </a:lvl3pPr>
            <a:lvl4pPr>
              <a:defRPr sz="1400"/>
            </a:lvl4pPr>
            <a:lvl5pPr>
              <a:defRPr sz="1400"/>
            </a:lvl5p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11"/>
          </p:nvPr>
        </p:nvSpPr>
        <p:spPr>
          <a:xfrm>
            <a:off x="3028950" y="4767264"/>
            <a:ext cx="3086100" cy="273844"/>
          </a:xfrm>
          <a:prstGeom prst="rect">
            <a:avLst/>
          </a:prstGeom>
        </p:spPr>
        <p:txBody>
          <a:bodyPr/>
          <a:lstStyle/>
          <a:p>
            <a:endParaRPr lang="zh-CN" altLang="en-US" dirty="0"/>
          </a:p>
        </p:txBody>
      </p:sp>
      <p:sp>
        <p:nvSpPr>
          <p:cNvPr id="6" name="灯片编号占位符 5"/>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8" name="图片 7"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矩形 6"/>
          <p:cNvSpPr/>
          <p:nvPr/>
        </p:nvSpPr>
        <p:spPr>
          <a:xfrm>
            <a:off x="-1" y="1626645"/>
            <a:ext cx="9144001" cy="1890210"/>
          </a:xfrm>
          <a:prstGeom prst="rect">
            <a:avLst/>
          </a:prstGeom>
          <a:solidFill>
            <a:schemeClr val="accent1"/>
          </a:solidFill>
          <a:ln>
            <a:noFill/>
          </a:ln>
          <a:effectLst>
            <a:innerShdw blurRad="63500" dist="50800" dir="13500000">
              <a:schemeClr val="accent4">
                <a:alpha val="5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8" name="Freeform 5"/>
          <p:cNvSpPr/>
          <p:nvPr/>
        </p:nvSpPr>
        <p:spPr bwMode="auto">
          <a:xfrm>
            <a:off x="1675413" y="2171437"/>
            <a:ext cx="887762" cy="800626"/>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chemeClr val="accent2"/>
          </a:solidFill>
          <a:ln w="9525" cap="flat">
            <a:noFill/>
            <a:prstDash val="solid"/>
            <a:miter lim="800000"/>
          </a:ln>
          <a:effectLst>
            <a:innerShdw blurRad="63500" dist="50800" dir="13500000">
              <a:schemeClr val="accent4">
                <a:alpha val="50000"/>
              </a:schemeClr>
            </a:innerShdw>
          </a:effectLst>
        </p:spPr>
        <p:txBody>
          <a:bodyPr vert="horz" wrap="square" lIns="68562" tIns="34281" rIns="68562" bIns="34281" numCol="1" anchor="t" anchorCtr="0" compatLnSpc="1"/>
          <a:lstStyle/>
          <a:p>
            <a:endParaRPr lang="zh-CN" altLang="en-US"/>
          </a:p>
        </p:txBody>
      </p:sp>
      <p:sp>
        <p:nvSpPr>
          <p:cNvPr id="9" name="KSO_Shape"/>
          <p:cNvSpPr/>
          <p:nvPr/>
        </p:nvSpPr>
        <p:spPr bwMode="auto">
          <a:xfrm>
            <a:off x="1909226" y="2405200"/>
            <a:ext cx="439136" cy="333098"/>
          </a:xfrm>
          <a:custGeom>
            <a:avLst/>
            <a:gdLst>
              <a:gd name="T0" fmla="*/ 104753 w 3040062"/>
              <a:gd name="T1" fmla="*/ 1241540 h 2303463"/>
              <a:gd name="T2" fmla="*/ 251725 w 3040062"/>
              <a:gd name="T3" fmla="*/ 1260899 h 2303463"/>
              <a:gd name="T4" fmla="*/ 265692 w 3040062"/>
              <a:gd name="T5" fmla="*/ 1110467 h 2303463"/>
              <a:gd name="T6" fmla="*/ 844867 w 3040062"/>
              <a:gd name="T7" fmla="*/ 970596 h 2303463"/>
              <a:gd name="T8" fmla="*/ 870584 w 3040062"/>
              <a:gd name="T9" fmla="*/ 987377 h 2303463"/>
              <a:gd name="T10" fmla="*/ 872172 w 3040062"/>
              <a:gd name="T11" fmla="*/ 1402771 h 2303463"/>
              <a:gd name="T12" fmla="*/ 848359 w 3040062"/>
              <a:gd name="T13" fmla="*/ 1421768 h 2303463"/>
              <a:gd name="T14" fmla="*/ 615315 w 3040062"/>
              <a:gd name="T15" fmla="*/ 1415119 h 2303463"/>
              <a:gd name="T16" fmla="*/ 603250 w 3040062"/>
              <a:gd name="T17" fmla="*/ 1002891 h 2303463"/>
              <a:gd name="T18" fmla="*/ 617855 w 3040062"/>
              <a:gd name="T19" fmla="*/ 975662 h 2303463"/>
              <a:gd name="T20" fmla="*/ 1240437 w 3040062"/>
              <a:gd name="T21" fmla="*/ 749300 h 2303463"/>
              <a:gd name="T22" fmla="*/ 1265867 w 3040062"/>
              <a:gd name="T23" fmla="*/ 766421 h 2303463"/>
              <a:gd name="T24" fmla="*/ 1267138 w 3040062"/>
              <a:gd name="T25" fmla="*/ 1402743 h 2303463"/>
              <a:gd name="T26" fmla="*/ 1243616 w 3040062"/>
              <a:gd name="T27" fmla="*/ 1421766 h 2303463"/>
              <a:gd name="T28" fmla="*/ 1010298 w 3040062"/>
              <a:gd name="T29" fmla="*/ 1415108 h 2303463"/>
              <a:gd name="T30" fmla="*/ 998537 w 3040062"/>
              <a:gd name="T31" fmla="*/ 782273 h 2303463"/>
              <a:gd name="T32" fmla="*/ 1012841 w 3040062"/>
              <a:gd name="T33" fmla="*/ 755007 h 2303463"/>
              <a:gd name="T34" fmla="*/ 2175011 w 3040062"/>
              <a:gd name="T35" fmla="*/ 666432 h 2303463"/>
              <a:gd name="T36" fmla="*/ 2235666 w 3040062"/>
              <a:gd name="T37" fmla="*/ 692135 h 2303463"/>
              <a:gd name="T38" fmla="*/ 2277268 w 3040062"/>
              <a:gd name="T39" fmla="*/ 742271 h 2303463"/>
              <a:gd name="T40" fmla="*/ 2290605 w 3040062"/>
              <a:gd name="T41" fmla="*/ 1286150 h 2303463"/>
              <a:gd name="T42" fmla="*/ 2948603 w 3040062"/>
              <a:gd name="T43" fmla="*/ 1365796 h 2303463"/>
              <a:gd name="T44" fmla="*/ 3005765 w 3040062"/>
              <a:gd name="T45" fmla="*/ 1408316 h 2303463"/>
              <a:gd name="T46" fmla="*/ 3036887 w 3040062"/>
              <a:gd name="T47" fmla="*/ 1473366 h 2303463"/>
              <a:gd name="T48" fmla="*/ 3035616 w 3040062"/>
              <a:gd name="T49" fmla="*/ 2191451 h 2303463"/>
              <a:gd name="T50" fmla="*/ 3001319 w 3040062"/>
              <a:gd name="T51" fmla="*/ 2254597 h 2303463"/>
              <a:gd name="T52" fmla="*/ 2941934 w 3040062"/>
              <a:gd name="T53" fmla="*/ 2294578 h 2303463"/>
              <a:gd name="T54" fmla="*/ 2171200 w 3040062"/>
              <a:gd name="T55" fmla="*/ 2303146 h 2303463"/>
              <a:gd name="T56" fmla="*/ 2113403 w 3040062"/>
              <a:gd name="T57" fmla="*/ 2292040 h 2303463"/>
              <a:gd name="T58" fmla="*/ 1552263 w 3040062"/>
              <a:gd name="T59" fmla="*/ 1741815 h 2303463"/>
              <a:gd name="T60" fmla="*/ 1526223 w 3040062"/>
              <a:gd name="T61" fmla="*/ 1686919 h 2303463"/>
              <a:gd name="T62" fmla="*/ 1529081 w 3040062"/>
              <a:gd name="T63" fmla="*/ 1626946 h 2303463"/>
              <a:gd name="T64" fmla="*/ 1560520 w 3040062"/>
              <a:gd name="T65" fmla="*/ 1574272 h 2303463"/>
              <a:gd name="T66" fmla="*/ 1612919 w 3040062"/>
              <a:gd name="T67" fmla="*/ 1542858 h 2303463"/>
              <a:gd name="T68" fmla="*/ 1673891 w 3040062"/>
              <a:gd name="T69" fmla="*/ 1539685 h 2303463"/>
              <a:gd name="T70" fmla="*/ 1728513 w 3040062"/>
              <a:gd name="T71" fmla="*/ 1565705 h 2303463"/>
              <a:gd name="T72" fmla="*/ 2024167 w 3040062"/>
              <a:gd name="T73" fmla="*/ 760992 h 2303463"/>
              <a:gd name="T74" fmla="*/ 2057829 w 3040062"/>
              <a:gd name="T75" fmla="*/ 704828 h 2303463"/>
              <a:gd name="T76" fmla="*/ 2113721 w 3040062"/>
              <a:gd name="T77" fmla="*/ 670875 h 2303463"/>
              <a:gd name="T78" fmla="*/ 1640947 w 3040062"/>
              <a:gd name="T79" fmla="*/ 485773 h 2303463"/>
              <a:gd name="T80" fmla="*/ 1662436 w 3040062"/>
              <a:gd name="T81" fmla="*/ 507334 h 2303463"/>
              <a:gd name="T82" fmla="*/ 1658328 w 3040062"/>
              <a:gd name="T83" fmla="*/ 1408133 h 2303463"/>
              <a:gd name="T84" fmla="*/ 1631151 w 3040062"/>
              <a:gd name="T85" fmla="*/ 1422401 h 2303463"/>
              <a:gd name="T86" fmla="*/ 1401409 w 3040062"/>
              <a:gd name="T87" fmla="*/ 1410669 h 2303463"/>
              <a:gd name="T88" fmla="*/ 1394457 w 3040062"/>
              <a:gd name="T89" fmla="*/ 510505 h 2303463"/>
              <a:gd name="T90" fmla="*/ 1413734 w 3040062"/>
              <a:gd name="T91" fmla="*/ 486725 h 2303463"/>
              <a:gd name="T92" fmla="*/ 2856582 w 3040062"/>
              <a:gd name="T93" fmla="*/ 2539 h 2303463"/>
              <a:gd name="T94" fmla="*/ 2942924 w 3040062"/>
              <a:gd name="T95" fmla="*/ 45384 h 2303463"/>
              <a:gd name="T96" fmla="*/ 3001649 w 3040062"/>
              <a:gd name="T97" fmla="*/ 130121 h 2303463"/>
              <a:gd name="T98" fmla="*/ 3021012 w 3040062"/>
              <a:gd name="T99" fmla="*/ 1276768 h 2303463"/>
              <a:gd name="T100" fmla="*/ 2944193 w 3040062"/>
              <a:gd name="T101" fmla="*/ 1247252 h 2303463"/>
              <a:gd name="T102" fmla="*/ 374889 w 3040062"/>
              <a:gd name="T103" fmla="*/ 1959424 h 2303463"/>
              <a:gd name="T104" fmla="*/ 127291 w 3040062"/>
              <a:gd name="T105" fmla="*/ 2259336 h 2303463"/>
              <a:gd name="T106" fmla="*/ 50472 w 3040062"/>
              <a:gd name="T107" fmla="*/ 2198402 h 2303463"/>
              <a:gd name="T108" fmla="*/ 6349 w 3040062"/>
              <a:gd name="T109" fmla="*/ 2100970 h 2303463"/>
              <a:gd name="T110" fmla="*/ 3809 w 3040062"/>
              <a:gd name="T111" fmla="*/ 183438 h 2303463"/>
              <a:gd name="T112" fmla="*/ 44441 w 3040062"/>
              <a:gd name="T113" fmla="*/ 83468 h 2303463"/>
              <a:gd name="T114" fmla="*/ 118720 w 3040062"/>
              <a:gd name="T115" fmla="*/ 17773 h 2303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040062" h="2303463">
                <a:moveTo>
                  <a:pt x="124116" y="1098725"/>
                </a:moveTo>
                <a:lnTo>
                  <a:pt x="120307" y="1099042"/>
                </a:lnTo>
                <a:lnTo>
                  <a:pt x="116498" y="1099994"/>
                </a:lnTo>
                <a:lnTo>
                  <a:pt x="113324" y="1101898"/>
                </a:lnTo>
                <a:lnTo>
                  <a:pt x="110467" y="1104120"/>
                </a:lnTo>
                <a:lnTo>
                  <a:pt x="108245" y="1107294"/>
                </a:lnTo>
                <a:lnTo>
                  <a:pt x="106340" y="1110467"/>
                </a:lnTo>
                <a:lnTo>
                  <a:pt x="105071" y="1114276"/>
                </a:lnTo>
                <a:lnTo>
                  <a:pt x="104753" y="1118084"/>
                </a:lnTo>
                <a:lnTo>
                  <a:pt x="104753" y="1241540"/>
                </a:lnTo>
                <a:lnTo>
                  <a:pt x="105071" y="1245348"/>
                </a:lnTo>
                <a:lnTo>
                  <a:pt x="106340" y="1249157"/>
                </a:lnTo>
                <a:lnTo>
                  <a:pt x="108245" y="1252330"/>
                </a:lnTo>
                <a:lnTo>
                  <a:pt x="110467" y="1255187"/>
                </a:lnTo>
                <a:lnTo>
                  <a:pt x="113324" y="1257726"/>
                </a:lnTo>
                <a:lnTo>
                  <a:pt x="116498" y="1259312"/>
                </a:lnTo>
                <a:lnTo>
                  <a:pt x="120307" y="1260899"/>
                </a:lnTo>
                <a:lnTo>
                  <a:pt x="124116" y="1261217"/>
                </a:lnTo>
                <a:lnTo>
                  <a:pt x="247598" y="1261217"/>
                </a:lnTo>
                <a:lnTo>
                  <a:pt x="251725" y="1260899"/>
                </a:lnTo>
                <a:lnTo>
                  <a:pt x="255216" y="1259312"/>
                </a:lnTo>
                <a:lnTo>
                  <a:pt x="258708" y="1257726"/>
                </a:lnTo>
                <a:lnTo>
                  <a:pt x="261565" y="1255187"/>
                </a:lnTo>
                <a:lnTo>
                  <a:pt x="264105" y="1252330"/>
                </a:lnTo>
                <a:lnTo>
                  <a:pt x="265692" y="1249157"/>
                </a:lnTo>
                <a:lnTo>
                  <a:pt x="266644" y="1245348"/>
                </a:lnTo>
                <a:lnTo>
                  <a:pt x="266961" y="1241540"/>
                </a:lnTo>
                <a:lnTo>
                  <a:pt x="266961" y="1118084"/>
                </a:lnTo>
                <a:lnTo>
                  <a:pt x="266644" y="1114276"/>
                </a:lnTo>
                <a:lnTo>
                  <a:pt x="265692" y="1110467"/>
                </a:lnTo>
                <a:lnTo>
                  <a:pt x="264105" y="1107294"/>
                </a:lnTo>
                <a:lnTo>
                  <a:pt x="261565" y="1104120"/>
                </a:lnTo>
                <a:lnTo>
                  <a:pt x="258708" y="1101898"/>
                </a:lnTo>
                <a:lnTo>
                  <a:pt x="255216" y="1099994"/>
                </a:lnTo>
                <a:lnTo>
                  <a:pt x="251725" y="1099042"/>
                </a:lnTo>
                <a:lnTo>
                  <a:pt x="247598" y="1098725"/>
                </a:lnTo>
                <a:lnTo>
                  <a:pt x="124116" y="1098725"/>
                </a:lnTo>
                <a:close/>
                <a:moveTo>
                  <a:pt x="636270" y="969963"/>
                </a:moveTo>
                <a:lnTo>
                  <a:pt x="841692" y="969963"/>
                </a:lnTo>
                <a:lnTo>
                  <a:pt x="844867" y="970596"/>
                </a:lnTo>
                <a:lnTo>
                  <a:pt x="848359" y="970913"/>
                </a:lnTo>
                <a:lnTo>
                  <a:pt x="851534" y="971546"/>
                </a:lnTo>
                <a:lnTo>
                  <a:pt x="854709" y="972813"/>
                </a:lnTo>
                <a:lnTo>
                  <a:pt x="857567" y="974396"/>
                </a:lnTo>
                <a:lnTo>
                  <a:pt x="860107" y="975662"/>
                </a:lnTo>
                <a:lnTo>
                  <a:pt x="862647" y="977878"/>
                </a:lnTo>
                <a:lnTo>
                  <a:pt x="865187" y="979778"/>
                </a:lnTo>
                <a:lnTo>
                  <a:pt x="867092" y="982311"/>
                </a:lnTo>
                <a:lnTo>
                  <a:pt x="868997" y="984844"/>
                </a:lnTo>
                <a:lnTo>
                  <a:pt x="870584" y="987377"/>
                </a:lnTo>
                <a:lnTo>
                  <a:pt x="872172" y="990226"/>
                </a:lnTo>
                <a:lnTo>
                  <a:pt x="873124" y="993076"/>
                </a:lnTo>
                <a:lnTo>
                  <a:pt x="873760" y="996242"/>
                </a:lnTo>
                <a:lnTo>
                  <a:pt x="874712" y="999725"/>
                </a:lnTo>
                <a:lnTo>
                  <a:pt x="874712" y="1002891"/>
                </a:lnTo>
                <a:lnTo>
                  <a:pt x="874712" y="1389790"/>
                </a:lnTo>
                <a:lnTo>
                  <a:pt x="874712" y="1393273"/>
                </a:lnTo>
                <a:lnTo>
                  <a:pt x="873760" y="1396439"/>
                </a:lnTo>
                <a:lnTo>
                  <a:pt x="873124" y="1399605"/>
                </a:lnTo>
                <a:lnTo>
                  <a:pt x="872172" y="1402771"/>
                </a:lnTo>
                <a:lnTo>
                  <a:pt x="870584" y="1405304"/>
                </a:lnTo>
                <a:lnTo>
                  <a:pt x="868997" y="1408154"/>
                </a:lnTo>
                <a:lnTo>
                  <a:pt x="867092" y="1410686"/>
                </a:lnTo>
                <a:lnTo>
                  <a:pt x="865187" y="1413219"/>
                </a:lnTo>
                <a:lnTo>
                  <a:pt x="862647" y="1415119"/>
                </a:lnTo>
                <a:lnTo>
                  <a:pt x="860107" y="1417019"/>
                </a:lnTo>
                <a:lnTo>
                  <a:pt x="857567" y="1418602"/>
                </a:lnTo>
                <a:lnTo>
                  <a:pt x="854709" y="1420185"/>
                </a:lnTo>
                <a:lnTo>
                  <a:pt x="851534" y="1421135"/>
                </a:lnTo>
                <a:lnTo>
                  <a:pt x="848359" y="1421768"/>
                </a:lnTo>
                <a:lnTo>
                  <a:pt x="844867" y="1422401"/>
                </a:lnTo>
                <a:lnTo>
                  <a:pt x="841692" y="1422401"/>
                </a:lnTo>
                <a:lnTo>
                  <a:pt x="636270" y="1422401"/>
                </a:lnTo>
                <a:lnTo>
                  <a:pt x="632777" y="1422401"/>
                </a:lnTo>
                <a:lnTo>
                  <a:pt x="629920" y="1421768"/>
                </a:lnTo>
                <a:lnTo>
                  <a:pt x="626745" y="1421135"/>
                </a:lnTo>
                <a:lnTo>
                  <a:pt x="623570" y="1420185"/>
                </a:lnTo>
                <a:lnTo>
                  <a:pt x="620713" y="1418602"/>
                </a:lnTo>
                <a:lnTo>
                  <a:pt x="617855" y="1417019"/>
                </a:lnTo>
                <a:lnTo>
                  <a:pt x="615315" y="1415119"/>
                </a:lnTo>
                <a:lnTo>
                  <a:pt x="613093" y="1413219"/>
                </a:lnTo>
                <a:lnTo>
                  <a:pt x="610870" y="1410686"/>
                </a:lnTo>
                <a:lnTo>
                  <a:pt x="608965" y="1408154"/>
                </a:lnTo>
                <a:lnTo>
                  <a:pt x="607378" y="1405304"/>
                </a:lnTo>
                <a:lnTo>
                  <a:pt x="606108" y="1402771"/>
                </a:lnTo>
                <a:lnTo>
                  <a:pt x="605155" y="1399605"/>
                </a:lnTo>
                <a:lnTo>
                  <a:pt x="603885" y="1396439"/>
                </a:lnTo>
                <a:lnTo>
                  <a:pt x="603568" y="1393273"/>
                </a:lnTo>
                <a:lnTo>
                  <a:pt x="603250" y="1389790"/>
                </a:lnTo>
                <a:lnTo>
                  <a:pt x="603250" y="1002891"/>
                </a:lnTo>
                <a:lnTo>
                  <a:pt x="603568" y="999725"/>
                </a:lnTo>
                <a:lnTo>
                  <a:pt x="603885" y="996242"/>
                </a:lnTo>
                <a:lnTo>
                  <a:pt x="605155" y="993076"/>
                </a:lnTo>
                <a:lnTo>
                  <a:pt x="606108" y="990226"/>
                </a:lnTo>
                <a:lnTo>
                  <a:pt x="607378" y="987377"/>
                </a:lnTo>
                <a:lnTo>
                  <a:pt x="608965" y="984844"/>
                </a:lnTo>
                <a:lnTo>
                  <a:pt x="610870" y="982311"/>
                </a:lnTo>
                <a:lnTo>
                  <a:pt x="613093" y="979778"/>
                </a:lnTo>
                <a:lnTo>
                  <a:pt x="615315" y="977878"/>
                </a:lnTo>
                <a:lnTo>
                  <a:pt x="617855" y="975662"/>
                </a:lnTo>
                <a:lnTo>
                  <a:pt x="620713" y="974396"/>
                </a:lnTo>
                <a:lnTo>
                  <a:pt x="623570" y="972813"/>
                </a:lnTo>
                <a:lnTo>
                  <a:pt x="626745" y="971546"/>
                </a:lnTo>
                <a:lnTo>
                  <a:pt x="629920" y="970913"/>
                </a:lnTo>
                <a:lnTo>
                  <a:pt x="632777" y="970596"/>
                </a:lnTo>
                <a:lnTo>
                  <a:pt x="636270" y="969963"/>
                </a:lnTo>
                <a:close/>
                <a:moveTo>
                  <a:pt x="1027781" y="749300"/>
                </a:moveTo>
                <a:lnTo>
                  <a:pt x="1031278" y="749300"/>
                </a:lnTo>
                <a:lnTo>
                  <a:pt x="1236940" y="749300"/>
                </a:lnTo>
                <a:lnTo>
                  <a:pt x="1240437" y="749300"/>
                </a:lnTo>
                <a:lnTo>
                  <a:pt x="1243616" y="750251"/>
                </a:lnTo>
                <a:lnTo>
                  <a:pt x="1246476" y="750885"/>
                </a:lnTo>
                <a:lnTo>
                  <a:pt x="1249655" y="751837"/>
                </a:lnTo>
                <a:lnTo>
                  <a:pt x="1252516" y="753105"/>
                </a:lnTo>
                <a:lnTo>
                  <a:pt x="1255377" y="755007"/>
                </a:lnTo>
                <a:lnTo>
                  <a:pt x="1257920" y="756592"/>
                </a:lnTo>
                <a:lnTo>
                  <a:pt x="1260145" y="758812"/>
                </a:lnTo>
                <a:lnTo>
                  <a:pt x="1262370" y="761348"/>
                </a:lnTo>
                <a:lnTo>
                  <a:pt x="1264595" y="763567"/>
                </a:lnTo>
                <a:lnTo>
                  <a:pt x="1265867" y="766421"/>
                </a:lnTo>
                <a:lnTo>
                  <a:pt x="1267138" y="769274"/>
                </a:lnTo>
                <a:lnTo>
                  <a:pt x="1268410" y="772445"/>
                </a:lnTo>
                <a:lnTo>
                  <a:pt x="1269363" y="775615"/>
                </a:lnTo>
                <a:lnTo>
                  <a:pt x="1269681" y="778786"/>
                </a:lnTo>
                <a:lnTo>
                  <a:pt x="1269999" y="782273"/>
                </a:lnTo>
                <a:lnTo>
                  <a:pt x="1269999" y="1389744"/>
                </a:lnTo>
                <a:lnTo>
                  <a:pt x="1269681" y="1393231"/>
                </a:lnTo>
                <a:lnTo>
                  <a:pt x="1269363" y="1396402"/>
                </a:lnTo>
                <a:lnTo>
                  <a:pt x="1268410" y="1399572"/>
                </a:lnTo>
                <a:lnTo>
                  <a:pt x="1267138" y="1402743"/>
                </a:lnTo>
                <a:lnTo>
                  <a:pt x="1265867" y="1405279"/>
                </a:lnTo>
                <a:lnTo>
                  <a:pt x="1264595" y="1408133"/>
                </a:lnTo>
                <a:lnTo>
                  <a:pt x="1262370" y="1410669"/>
                </a:lnTo>
                <a:lnTo>
                  <a:pt x="1260145" y="1413206"/>
                </a:lnTo>
                <a:lnTo>
                  <a:pt x="1257920" y="1415108"/>
                </a:lnTo>
                <a:lnTo>
                  <a:pt x="1255377" y="1417010"/>
                </a:lnTo>
                <a:lnTo>
                  <a:pt x="1252516" y="1418595"/>
                </a:lnTo>
                <a:lnTo>
                  <a:pt x="1249655" y="1420181"/>
                </a:lnTo>
                <a:lnTo>
                  <a:pt x="1246476" y="1421132"/>
                </a:lnTo>
                <a:lnTo>
                  <a:pt x="1243616" y="1421766"/>
                </a:lnTo>
                <a:lnTo>
                  <a:pt x="1240437" y="1422400"/>
                </a:lnTo>
                <a:lnTo>
                  <a:pt x="1236940" y="1422400"/>
                </a:lnTo>
                <a:lnTo>
                  <a:pt x="1031278" y="1422400"/>
                </a:lnTo>
                <a:lnTo>
                  <a:pt x="1027781" y="1422400"/>
                </a:lnTo>
                <a:lnTo>
                  <a:pt x="1024602" y="1421766"/>
                </a:lnTo>
                <a:lnTo>
                  <a:pt x="1021424" y="1421132"/>
                </a:lnTo>
                <a:lnTo>
                  <a:pt x="1018245" y="1420181"/>
                </a:lnTo>
                <a:lnTo>
                  <a:pt x="1015384" y="1418595"/>
                </a:lnTo>
                <a:lnTo>
                  <a:pt x="1012841" y="1417010"/>
                </a:lnTo>
                <a:lnTo>
                  <a:pt x="1010298" y="1415108"/>
                </a:lnTo>
                <a:lnTo>
                  <a:pt x="1007755" y="1413206"/>
                </a:lnTo>
                <a:lnTo>
                  <a:pt x="1005848" y="1410669"/>
                </a:lnTo>
                <a:lnTo>
                  <a:pt x="1003941" y="1408133"/>
                </a:lnTo>
                <a:lnTo>
                  <a:pt x="1002351" y="1405279"/>
                </a:lnTo>
                <a:lnTo>
                  <a:pt x="1000762" y="1402743"/>
                </a:lnTo>
                <a:lnTo>
                  <a:pt x="999808" y="1399572"/>
                </a:lnTo>
                <a:lnTo>
                  <a:pt x="999173" y="1396402"/>
                </a:lnTo>
                <a:lnTo>
                  <a:pt x="998537" y="1393231"/>
                </a:lnTo>
                <a:lnTo>
                  <a:pt x="998537" y="1389744"/>
                </a:lnTo>
                <a:lnTo>
                  <a:pt x="998537" y="782273"/>
                </a:lnTo>
                <a:lnTo>
                  <a:pt x="998537" y="778786"/>
                </a:lnTo>
                <a:lnTo>
                  <a:pt x="999173" y="775615"/>
                </a:lnTo>
                <a:lnTo>
                  <a:pt x="999808" y="772445"/>
                </a:lnTo>
                <a:lnTo>
                  <a:pt x="1000762" y="769274"/>
                </a:lnTo>
                <a:lnTo>
                  <a:pt x="1002351" y="766421"/>
                </a:lnTo>
                <a:lnTo>
                  <a:pt x="1003941" y="763567"/>
                </a:lnTo>
                <a:lnTo>
                  <a:pt x="1005848" y="761348"/>
                </a:lnTo>
                <a:lnTo>
                  <a:pt x="1007755" y="758812"/>
                </a:lnTo>
                <a:lnTo>
                  <a:pt x="1010298" y="756592"/>
                </a:lnTo>
                <a:lnTo>
                  <a:pt x="1012841" y="755007"/>
                </a:lnTo>
                <a:lnTo>
                  <a:pt x="1015384" y="753105"/>
                </a:lnTo>
                <a:lnTo>
                  <a:pt x="1018245" y="751837"/>
                </a:lnTo>
                <a:lnTo>
                  <a:pt x="1021424" y="750885"/>
                </a:lnTo>
                <a:lnTo>
                  <a:pt x="1024602" y="750251"/>
                </a:lnTo>
                <a:lnTo>
                  <a:pt x="1027781" y="749300"/>
                </a:lnTo>
                <a:close/>
                <a:moveTo>
                  <a:pt x="2147065" y="665163"/>
                </a:moveTo>
                <a:lnTo>
                  <a:pt x="2154052" y="665163"/>
                </a:lnTo>
                <a:lnTo>
                  <a:pt x="2161038" y="665163"/>
                </a:lnTo>
                <a:lnTo>
                  <a:pt x="2168025" y="665798"/>
                </a:lnTo>
                <a:lnTo>
                  <a:pt x="2175011" y="666432"/>
                </a:lnTo>
                <a:lnTo>
                  <a:pt x="2181680" y="667702"/>
                </a:lnTo>
                <a:lnTo>
                  <a:pt x="2188349" y="669288"/>
                </a:lnTo>
                <a:lnTo>
                  <a:pt x="2194700" y="670875"/>
                </a:lnTo>
                <a:lnTo>
                  <a:pt x="2201369" y="673413"/>
                </a:lnTo>
                <a:lnTo>
                  <a:pt x="2207085" y="675952"/>
                </a:lnTo>
                <a:lnTo>
                  <a:pt x="2213437" y="678173"/>
                </a:lnTo>
                <a:lnTo>
                  <a:pt x="2219471" y="681346"/>
                </a:lnTo>
                <a:lnTo>
                  <a:pt x="2224869" y="684519"/>
                </a:lnTo>
                <a:lnTo>
                  <a:pt x="2230585" y="688327"/>
                </a:lnTo>
                <a:lnTo>
                  <a:pt x="2235666" y="692135"/>
                </a:lnTo>
                <a:lnTo>
                  <a:pt x="2241065" y="695943"/>
                </a:lnTo>
                <a:lnTo>
                  <a:pt x="2245829" y="700702"/>
                </a:lnTo>
                <a:lnTo>
                  <a:pt x="2250910" y="704828"/>
                </a:lnTo>
                <a:lnTo>
                  <a:pt x="2255356" y="709587"/>
                </a:lnTo>
                <a:lnTo>
                  <a:pt x="2259484" y="714347"/>
                </a:lnTo>
                <a:lnTo>
                  <a:pt x="2263612" y="719741"/>
                </a:lnTo>
                <a:lnTo>
                  <a:pt x="2267423" y="724819"/>
                </a:lnTo>
                <a:lnTo>
                  <a:pt x="2270916" y="730530"/>
                </a:lnTo>
                <a:lnTo>
                  <a:pt x="2274092" y="736559"/>
                </a:lnTo>
                <a:lnTo>
                  <a:pt x="2277268" y="742271"/>
                </a:lnTo>
                <a:lnTo>
                  <a:pt x="2280126" y="748300"/>
                </a:lnTo>
                <a:lnTo>
                  <a:pt x="2282666" y="754646"/>
                </a:lnTo>
                <a:lnTo>
                  <a:pt x="2284572" y="760992"/>
                </a:lnTo>
                <a:lnTo>
                  <a:pt x="2286477" y="767021"/>
                </a:lnTo>
                <a:lnTo>
                  <a:pt x="2287747" y="773685"/>
                </a:lnTo>
                <a:lnTo>
                  <a:pt x="2289018" y="780349"/>
                </a:lnTo>
                <a:lnTo>
                  <a:pt x="2289970" y="787330"/>
                </a:lnTo>
                <a:lnTo>
                  <a:pt x="2290605" y="794311"/>
                </a:lnTo>
                <a:lnTo>
                  <a:pt x="2290605" y="801292"/>
                </a:lnTo>
                <a:lnTo>
                  <a:pt x="2290605" y="1286150"/>
                </a:lnTo>
                <a:lnTo>
                  <a:pt x="2884137" y="1353738"/>
                </a:lnTo>
                <a:lnTo>
                  <a:pt x="2890488" y="1354055"/>
                </a:lnTo>
                <a:lnTo>
                  <a:pt x="2898110" y="1354372"/>
                </a:lnTo>
                <a:lnTo>
                  <a:pt x="2905732" y="1355007"/>
                </a:lnTo>
                <a:lnTo>
                  <a:pt x="2913353" y="1355642"/>
                </a:lnTo>
                <a:lnTo>
                  <a:pt x="2920657" y="1357228"/>
                </a:lnTo>
                <a:lnTo>
                  <a:pt x="2927644" y="1358815"/>
                </a:lnTo>
                <a:lnTo>
                  <a:pt x="2934948" y="1361036"/>
                </a:lnTo>
                <a:lnTo>
                  <a:pt x="2941934" y="1362940"/>
                </a:lnTo>
                <a:lnTo>
                  <a:pt x="2948603" y="1365796"/>
                </a:lnTo>
                <a:lnTo>
                  <a:pt x="2955272" y="1368969"/>
                </a:lnTo>
                <a:lnTo>
                  <a:pt x="2961941" y="1372142"/>
                </a:lnTo>
                <a:lnTo>
                  <a:pt x="2968292" y="1375633"/>
                </a:lnTo>
                <a:lnTo>
                  <a:pt x="2974008" y="1379758"/>
                </a:lnTo>
                <a:lnTo>
                  <a:pt x="2980042" y="1383883"/>
                </a:lnTo>
                <a:lnTo>
                  <a:pt x="2985758" y="1388008"/>
                </a:lnTo>
                <a:lnTo>
                  <a:pt x="2990839" y="1393085"/>
                </a:lnTo>
                <a:lnTo>
                  <a:pt x="2996238" y="1397845"/>
                </a:lnTo>
                <a:lnTo>
                  <a:pt x="3001319" y="1403239"/>
                </a:lnTo>
                <a:lnTo>
                  <a:pt x="3005765" y="1408316"/>
                </a:lnTo>
                <a:lnTo>
                  <a:pt x="3010529" y="1414345"/>
                </a:lnTo>
                <a:lnTo>
                  <a:pt x="3014657" y="1419739"/>
                </a:lnTo>
                <a:lnTo>
                  <a:pt x="3018468" y="1426086"/>
                </a:lnTo>
                <a:lnTo>
                  <a:pt x="3021961" y="1432432"/>
                </a:lnTo>
                <a:lnTo>
                  <a:pt x="3025454" y="1438778"/>
                </a:lnTo>
                <a:lnTo>
                  <a:pt x="3028312" y="1445125"/>
                </a:lnTo>
                <a:lnTo>
                  <a:pt x="3030853" y="1452106"/>
                </a:lnTo>
                <a:lnTo>
                  <a:pt x="3033393" y="1459087"/>
                </a:lnTo>
                <a:lnTo>
                  <a:pt x="3035616" y="1466067"/>
                </a:lnTo>
                <a:lnTo>
                  <a:pt x="3036887" y="1473366"/>
                </a:lnTo>
                <a:lnTo>
                  <a:pt x="3038474" y="1480664"/>
                </a:lnTo>
                <a:lnTo>
                  <a:pt x="3039427" y="1488280"/>
                </a:lnTo>
                <a:lnTo>
                  <a:pt x="3040062" y="1495895"/>
                </a:lnTo>
                <a:lnTo>
                  <a:pt x="3040062" y="1503511"/>
                </a:lnTo>
                <a:lnTo>
                  <a:pt x="3040062" y="2154008"/>
                </a:lnTo>
                <a:lnTo>
                  <a:pt x="3040062" y="2161623"/>
                </a:lnTo>
                <a:lnTo>
                  <a:pt x="3039427" y="2169556"/>
                </a:lnTo>
                <a:lnTo>
                  <a:pt x="3038474" y="2177172"/>
                </a:lnTo>
                <a:lnTo>
                  <a:pt x="3036887" y="2184470"/>
                </a:lnTo>
                <a:lnTo>
                  <a:pt x="3035616" y="2191451"/>
                </a:lnTo>
                <a:lnTo>
                  <a:pt x="3033393" y="2198749"/>
                </a:lnTo>
                <a:lnTo>
                  <a:pt x="3030853" y="2205730"/>
                </a:lnTo>
                <a:lnTo>
                  <a:pt x="3028312" y="2212394"/>
                </a:lnTo>
                <a:lnTo>
                  <a:pt x="3025454" y="2219057"/>
                </a:lnTo>
                <a:lnTo>
                  <a:pt x="3021961" y="2225404"/>
                </a:lnTo>
                <a:lnTo>
                  <a:pt x="3018468" y="2231433"/>
                </a:lnTo>
                <a:lnTo>
                  <a:pt x="3014657" y="2237779"/>
                </a:lnTo>
                <a:lnTo>
                  <a:pt x="3010529" y="2243808"/>
                </a:lnTo>
                <a:lnTo>
                  <a:pt x="3005765" y="2249202"/>
                </a:lnTo>
                <a:lnTo>
                  <a:pt x="3001319" y="2254597"/>
                </a:lnTo>
                <a:lnTo>
                  <a:pt x="2996238" y="2259674"/>
                </a:lnTo>
                <a:lnTo>
                  <a:pt x="2990839" y="2264433"/>
                </a:lnTo>
                <a:lnTo>
                  <a:pt x="2985758" y="2269510"/>
                </a:lnTo>
                <a:lnTo>
                  <a:pt x="2980042" y="2273953"/>
                </a:lnTo>
                <a:lnTo>
                  <a:pt x="2974008" y="2278078"/>
                </a:lnTo>
                <a:lnTo>
                  <a:pt x="2968292" y="2281886"/>
                </a:lnTo>
                <a:lnTo>
                  <a:pt x="2961941" y="2285376"/>
                </a:lnTo>
                <a:lnTo>
                  <a:pt x="2955272" y="2288867"/>
                </a:lnTo>
                <a:lnTo>
                  <a:pt x="2948603" y="2291723"/>
                </a:lnTo>
                <a:lnTo>
                  <a:pt x="2941934" y="2294578"/>
                </a:lnTo>
                <a:lnTo>
                  <a:pt x="2934948" y="2297117"/>
                </a:lnTo>
                <a:lnTo>
                  <a:pt x="2927644" y="2298703"/>
                </a:lnTo>
                <a:lnTo>
                  <a:pt x="2920657" y="2300607"/>
                </a:lnTo>
                <a:lnTo>
                  <a:pt x="2913353" y="2301877"/>
                </a:lnTo>
                <a:lnTo>
                  <a:pt x="2905732" y="2302829"/>
                </a:lnTo>
                <a:lnTo>
                  <a:pt x="2898110" y="2303146"/>
                </a:lnTo>
                <a:lnTo>
                  <a:pt x="2890488" y="2303463"/>
                </a:lnTo>
                <a:lnTo>
                  <a:pt x="2177552" y="2303463"/>
                </a:lnTo>
                <a:lnTo>
                  <a:pt x="2173423" y="2303146"/>
                </a:lnTo>
                <a:lnTo>
                  <a:pt x="2171200" y="2303146"/>
                </a:lnTo>
                <a:lnTo>
                  <a:pt x="2169613" y="2303146"/>
                </a:lnTo>
                <a:lnTo>
                  <a:pt x="2162944" y="2303146"/>
                </a:lnTo>
                <a:lnTo>
                  <a:pt x="2156275" y="2303146"/>
                </a:lnTo>
                <a:lnTo>
                  <a:pt x="2149924" y="2302511"/>
                </a:lnTo>
                <a:lnTo>
                  <a:pt x="2143572" y="2301559"/>
                </a:lnTo>
                <a:lnTo>
                  <a:pt x="2137538" y="2300607"/>
                </a:lnTo>
                <a:lnTo>
                  <a:pt x="2131187" y="2298703"/>
                </a:lnTo>
                <a:lnTo>
                  <a:pt x="2125153" y="2297117"/>
                </a:lnTo>
                <a:lnTo>
                  <a:pt x="2119437" y="2294896"/>
                </a:lnTo>
                <a:lnTo>
                  <a:pt x="2113403" y="2292040"/>
                </a:lnTo>
                <a:lnTo>
                  <a:pt x="2107370" y="2289501"/>
                </a:lnTo>
                <a:lnTo>
                  <a:pt x="2101971" y="2286645"/>
                </a:lnTo>
                <a:lnTo>
                  <a:pt x="2096572" y="2283155"/>
                </a:lnTo>
                <a:lnTo>
                  <a:pt x="2091491" y="2279665"/>
                </a:lnTo>
                <a:lnTo>
                  <a:pt x="2086093" y="2275222"/>
                </a:lnTo>
                <a:lnTo>
                  <a:pt x="2081329" y="2271097"/>
                </a:lnTo>
                <a:lnTo>
                  <a:pt x="2076883" y="2266972"/>
                </a:lnTo>
                <a:lnTo>
                  <a:pt x="1560520" y="1751334"/>
                </a:lnTo>
                <a:lnTo>
                  <a:pt x="1556074" y="1746574"/>
                </a:lnTo>
                <a:lnTo>
                  <a:pt x="1552263" y="1741815"/>
                </a:lnTo>
                <a:lnTo>
                  <a:pt x="1548135" y="1737055"/>
                </a:lnTo>
                <a:lnTo>
                  <a:pt x="1544642" y="1731661"/>
                </a:lnTo>
                <a:lnTo>
                  <a:pt x="1541466" y="1726583"/>
                </a:lnTo>
                <a:lnTo>
                  <a:pt x="1538291" y="1720872"/>
                </a:lnTo>
                <a:lnTo>
                  <a:pt x="1535432" y="1715477"/>
                </a:lnTo>
                <a:lnTo>
                  <a:pt x="1532892" y="1709766"/>
                </a:lnTo>
                <a:lnTo>
                  <a:pt x="1530987" y="1704054"/>
                </a:lnTo>
                <a:lnTo>
                  <a:pt x="1529081" y="1698342"/>
                </a:lnTo>
                <a:lnTo>
                  <a:pt x="1527493" y="1692631"/>
                </a:lnTo>
                <a:lnTo>
                  <a:pt x="1526223" y="1686919"/>
                </a:lnTo>
                <a:lnTo>
                  <a:pt x="1525270" y="1680890"/>
                </a:lnTo>
                <a:lnTo>
                  <a:pt x="1524635" y="1674544"/>
                </a:lnTo>
                <a:lnTo>
                  <a:pt x="1524000" y="1668515"/>
                </a:lnTo>
                <a:lnTo>
                  <a:pt x="1524000" y="1662803"/>
                </a:lnTo>
                <a:lnTo>
                  <a:pt x="1524000" y="1656774"/>
                </a:lnTo>
                <a:lnTo>
                  <a:pt x="1524635" y="1650428"/>
                </a:lnTo>
                <a:lnTo>
                  <a:pt x="1525270" y="1644716"/>
                </a:lnTo>
                <a:lnTo>
                  <a:pt x="1526223" y="1638687"/>
                </a:lnTo>
                <a:lnTo>
                  <a:pt x="1527493" y="1632658"/>
                </a:lnTo>
                <a:lnTo>
                  <a:pt x="1529081" y="1626946"/>
                </a:lnTo>
                <a:lnTo>
                  <a:pt x="1530987" y="1621235"/>
                </a:lnTo>
                <a:lnTo>
                  <a:pt x="1532892" y="1615523"/>
                </a:lnTo>
                <a:lnTo>
                  <a:pt x="1535432" y="1609811"/>
                </a:lnTo>
                <a:lnTo>
                  <a:pt x="1538291" y="1604417"/>
                </a:lnTo>
                <a:lnTo>
                  <a:pt x="1541466" y="1599023"/>
                </a:lnTo>
                <a:lnTo>
                  <a:pt x="1544642" y="1593628"/>
                </a:lnTo>
                <a:lnTo>
                  <a:pt x="1548135" y="1588551"/>
                </a:lnTo>
                <a:lnTo>
                  <a:pt x="1552263" y="1583474"/>
                </a:lnTo>
                <a:lnTo>
                  <a:pt x="1556074" y="1578714"/>
                </a:lnTo>
                <a:lnTo>
                  <a:pt x="1560520" y="1574272"/>
                </a:lnTo>
                <a:lnTo>
                  <a:pt x="1564966" y="1569830"/>
                </a:lnTo>
                <a:lnTo>
                  <a:pt x="1570047" y="1565705"/>
                </a:lnTo>
                <a:lnTo>
                  <a:pt x="1574811" y="1561897"/>
                </a:lnTo>
                <a:lnTo>
                  <a:pt x="1579574" y="1558406"/>
                </a:lnTo>
                <a:lnTo>
                  <a:pt x="1584973" y="1554916"/>
                </a:lnTo>
                <a:lnTo>
                  <a:pt x="1590054" y="1552060"/>
                </a:lnTo>
                <a:lnTo>
                  <a:pt x="1595770" y="1549521"/>
                </a:lnTo>
                <a:lnTo>
                  <a:pt x="1601486" y="1546666"/>
                </a:lnTo>
                <a:lnTo>
                  <a:pt x="1606885" y="1544444"/>
                </a:lnTo>
                <a:lnTo>
                  <a:pt x="1612919" y="1542858"/>
                </a:lnTo>
                <a:lnTo>
                  <a:pt x="1618635" y="1540954"/>
                </a:lnTo>
                <a:lnTo>
                  <a:pt x="1624669" y="1539685"/>
                </a:lnTo>
                <a:lnTo>
                  <a:pt x="1630702" y="1538733"/>
                </a:lnTo>
                <a:lnTo>
                  <a:pt x="1637054" y="1538098"/>
                </a:lnTo>
                <a:lnTo>
                  <a:pt x="1642770" y="1537463"/>
                </a:lnTo>
                <a:lnTo>
                  <a:pt x="1649121" y="1537146"/>
                </a:lnTo>
                <a:lnTo>
                  <a:pt x="1655473" y="1537463"/>
                </a:lnTo>
                <a:lnTo>
                  <a:pt x="1661824" y="1538098"/>
                </a:lnTo>
                <a:lnTo>
                  <a:pt x="1667858" y="1538733"/>
                </a:lnTo>
                <a:lnTo>
                  <a:pt x="1673891" y="1539685"/>
                </a:lnTo>
                <a:lnTo>
                  <a:pt x="1679925" y="1540954"/>
                </a:lnTo>
                <a:lnTo>
                  <a:pt x="1685641" y="1542858"/>
                </a:lnTo>
                <a:lnTo>
                  <a:pt x="1691675" y="1544444"/>
                </a:lnTo>
                <a:lnTo>
                  <a:pt x="1697391" y="1546666"/>
                </a:lnTo>
                <a:lnTo>
                  <a:pt x="1702790" y="1549521"/>
                </a:lnTo>
                <a:lnTo>
                  <a:pt x="1708506" y="1552060"/>
                </a:lnTo>
                <a:lnTo>
                  <a:pt x="1713587" y="1554916"/>
                </a:lnTo>
                <a:lnTo>
                  <a:pt x="1718986" y="1558406"/>
                </a:lnTo>
                <a:lnTo>
                  <a:pt x="1723749" y="1561897"/>
                </a:lnTo>
                <a:lnTo>
                  <a:pt x="1728513" y="1565705"/>
                </a:lnTo>
                <a:lnTo>
                  <a:pt x="1733594" y="1569830"/>
                </a:lnTo>
                <a:lnTo>
                  <a:pt x="1738040" y="1574272"/>
                </a:lnTo>
                <a:lnTo>
                  <a:pt x="2017816" y="1853827"/>
                </a:lnTo>
                <a:lnTo>
                  <a:pt x="2017816" y="801292"/>
                </a:lnTo>
                <a:lnTo>
                  <a:pt x="2018133" y="794311"/>
                </a:lnTo>
                <a:lnTo>
                  <a:pt x="2018451" y="787330"/>
                </a:lnTo>
                <a:lnTo>
                  <a:pt x="2019404" y="780349"/>
                </a:lnTo>
                <a:lnTo>
                  <a:pt x="2020674" y="773685"/>
                </a:lnTo>
                <a:lnTo>
                  <a:pt x="2021944" y="767021"/>
                </a:lnTo>
                <a:lnTo>
                  <a:pt x="2024167" y="760992"/>
                </a:lnTo>
                <a:lnTo>
                  <a:pt x="2026073" y="754646"/>
                </a:lnTo>
                <a:lnTo>
                  <a:pt x="2028613" y="748300"/>
                </a:lnTo>
                <a:lnTo>
                  <a:pt x="2031471" y="742271"/>
                </a:lnTo>
                <a:lnTo>
                  <a:pt x="2034329" y="736559"/>
                </a:lnTo>
                <a:lnTo>
                  <a:pt x="2037823" y="730530"/>
                </a:lnTo>
                <a:lnTo>
                  <a:pt x="2040998" y="724819"/>
                </a:lnTo>
                <a:lnTo>
                  <a:pt x="2045127" y="719741"/>
                </a:lnTo>
                <a:lnTo>
                  <a:pt x="2048937" y="714347"/>
                </a:lnTo>
                <a:lnTo>
                  <a:pt x="2053383" y="709587"/>
                </a:lnTo>
                <a:lnTo>
                  <a:pt x="2057829" y="704828"/>
                </a:lnTo>
                <a:lnTo>
                  <a:pt x="2062275" y="700702"/>
                </a:lnTo>
                <a:lnTo>
                  <a:pt x="2067674" y="695943"/>
                </a:lnTo>
                <a:lnTo>
                  <a:pt x="2072437" y="692135"/>
                </a:lnTo>
                <a:lnTo>
                  <a:pt x="2078154" y="688327"/>
                </a:lnTo>
                <a:lnTo>
                  <a:pt x="2083552" y="684519"/>
                </a:lnTo>
                <a:lnTo>
                  <a:pt x="2089268" y="681346"/>
                </a:lnTo>
                <a:lnTo>
                  <a:pt x="2095302" y="678173"/>
                </a:lnTo>
                <a:lnTo>
                  <a:pt x="2101018" y="675952"/>
                </a:lnTo>
                <a:lnTo>
                  <a:pt x="2107370" y="673413"/>
                </a:lnTo>
                <a:lnTo>
                  <a:pt x="2113721" y="670875"/>
                </a:lnTo>
                <a:lnTo>
                  <a:pt x="2120390" y="669288"/>
                </a:lnTo>
                <a:lnTo>
                  <a:pt x="2127059" y="667702"/>
                </a:lnTo>
                <a:lnTo>
                  <a:pt x="2133728" y="666432"/>
                </a:lnTo>
                <a:lnTo>
                  <a:pt x="2140079" y="665798"/>
                </a:lnTo>
                <a:lnTo>
                  <a:pt x="2147065" y="665163"/>
                </a:lnTo>
                <a:close/>
                <a:moveTo>
                  <a:pt x="1426690" y="484188"/>
                </a:moveTo>
                <a:lnTo>
                  <a:pt x="1631151" y="484188"/>
                </a:lnTo>
                <a:lnTo>
                  <a:pt x="1634627" y="484505"/>
                </a:lnTo>
                <a:lnTo>
                  <a:pt x="1637787" y="484822"/>
                </a:lnTo>
                <a:lnTo>
                  <a:pt x="1640947" y="485773"/>
                </a:lnTo>
                <a:lnTo>
                  <a:pt x="1644107" y="486725"/>
                </a:lnTo>
                <a:lnTo>
                  <a:pt x="1646635" y="488310"/>
                </a:lnTo>
                <a:lnTo>
                  <a:pt x="1649479" y="489895"/>
                </a:lnTo>
                <a:lnTo>
                  <a:pt x="1652008" y="491798"/>
                </a:lnTo>
                <a:lnTo>
                  <a:pt x="1654536" y="493700"/>
                </a:lnTo>
                <a:lnTo>
                  <a:pt x="1656432" y="496237"/>
                </a:lnTo>
                <a:lnTo>
                  <a:pt x="1658328" y="498773"/>
                </a:lnTo>
                <a:lnTo>
                  <a:pt x="1659908" y="501310"/>
                </a:lnTo>
                <a:lnTo>
                  <a:pt x="1661488" y="504164"/>
                </a:lnTo>
                <a:lnTo>
                  <a:pt x="1662436" y="507334"/>
                </a:lnTo>
                <a:lnTo>
                  <a:pt x="1663068" y="510505"/>
                </a:lnTo>
                <a:lnTo>
                  <a:pt x="1663700" y="513676"/>
                </a:lnTo>
                <a:lnTo>
                  <a:pt x="1663700" y="517164"/>
                </a:lnTo>
                <a:lnTo>
                  <a:pt x="1663700" y="1389743"/>
                </a:lnTo>
                <a:lnTo>
                  <a:pt x="1663700" y="1393231"/>
                </a:lnTo>
                <a:lnTo>
                  <a:pt x="1663068" y="1396401"/>
                </a:lnTo>
                <a:lnTo>
                  <a:pt x="1662436" y="1399572"/>
                </a:lnTo>
                <a:lnTo>
                  <a:pt x="1661488" y="1402743"/>
                </a:lnTo>
                <a:lnTo>
                  <a:pt x="1659908" y="1405279"/>
                </a:lnTo>
                <a:lnTo>
                  <a:pt x="1658328" y="1408133"/>
                </a:lnTo>
                <a:lnTo>
                  <a:pt x="1656432" y="1410669"/>
                </a:lnTo>
                <a:lnTo>
                  <a:pt x="1654536" y="1413206"/>
                </a:lnTo>
                <a:lnTo>
                  <a:pt x="1652008" y="1415108"/>
                </a:lnTo>
                <a:lnTo>
                  <a:pt x="1649479" y="1417011"/>
                </a:lnTo>
                <a:lnTo>
                  <a:pt x="1646635" y="1418596"/>
                </a:lnTo>
                <a:lnTo>
                  <a:pt x="1644107" y="1420182"/>
                </a:lnTo>
                <a:lnTo>
                  <a:pt x="1640947" y="1421133"/>
                </a:lnTo>
                <a:lnTo>
                  <a:pt x="1637787" y="1421767"/>
                </a:lnTo>
                <a:lnTo>
                  <a:pt x="1634627" y="1422401"/>
                </a:lnTo>
                <a:lnTo>
                  <a:pt x="1631151" y="1422401"/>
                </a:lnTo>
                <a:lnTo>
                  <a:pt x="1426690" y="1422401"/>
                </a:lnTo>
                <a:lnTo>
                  <a:pt x="1423214" y="1422401"/>
                </a:lnTo>
                <a:lnTo>
                  <a:pt x="1420054" y="1421767"/>
                </a:lnTo>
                <a:lnTo>
                  <a:pt x="1416894" y="1421133"/>
                </a:lnTo>
                <a:lnTo>
                  <a:pt x="1413734" y="1420182"/>
                </a:lnTo>
                <a:lnTo>
                  <a:pt x="1411206" y="1418596"/>
                </a:lnTo>
                <a:lnTo>
                  <a:pt x="1408362" y="1417011"/>
                </a:lnTo>
                <a:lnTo>
                  <a:pt x="1405834" y="1415108"/>
                </a:lnTo>
                <a:lnTo>
                  <a:pt x="1403622" y="1413206"/>
                </a:lnTo>
                <a:lnTo>
                  <a:pt x="1401409" y="1410669"/>
                </a:lnTo>
                <a:lnTo>
                  <a:pt x="1399513" y="1408133"/>
                </a:lnTo>
                <a:lnTo>
                  <a:pt x="1397933" y="1405279"/>
                </a:lnTo>
                <a:lnTo>
                  <a:pt x="1396669" y="1402743"/>
                </a:lnTo>
                <a:lnTo>
                  <a:pt x="1395405" y="1399572"/>
                </a:lnTo>
                <a:lnTo>
                  <a:pt x="1394457" y="1396401"/>
                </a:lnTo>
                <a:lnTo>
                  <a:pt x="1394141" y="1393231"/>
                </a:lnTo>
                <a:lnTo>
                  <a:pt x="1393825" y="1389743"/>
                </a:lnTo>
                <a:lnTo>
                  <a:pt x="1393825" y="517164"/>
                </a:lnTo>
                <a:lnTo>
                  <a:pt x="1394141" y="513676"/>
                </a:lnTo>
                <a:lnTo>
                  <a:pt x="1394457" y="510505"/>
                </a:lnTo>
                <a:lnTo>
                  <a:pt x="1395405" y="507334"/>
                </a:lnTo>
                <a:lnTo>
                  <a:pt x="1396669" y="504164"/>
                </a:lnTo>
                <a:lnTo>
                  <a:pt x="1397933" y="501310"/>
                </a:lnTo>
                <a:lnTo>
                  <a:pt x="1399513" y="498773"/>
                </a:lnTo>
                <a:lnTo>
                  <a:pt x="1401409" y="496237"/>
                </a:lnTo>
                <a:lnTo>
                  <a:pt x="1403622" y="493700"/>
                </a:lnTo>
                <a:lnTo>
                  <a:pt x="1405834" y="491798"/>
                </a:lnTo>
                <a:lnTo>
                  <a:pt x="1408362" y="489895"/>
                </a:lnTo>
                <a:lnTo>
                  <a:pt x="1411206" y="488310"/>
                </a:lnTo>
                <a:lnTo>
                  <a:pt x="1413734" y="486725"/>
                </a:lnTo>
                <a:lnTo>
                  <a:pt x="1416894" y="485773"/>
                </a:lnTo>
                <a:lnTo>
                  <a:pt x="1420054" y="484822"/>
                </a:lnTo>
                <a:lnTo>
                  <a:pt x="1423214" y="484505"/>
                </a:lnTo>
                <a:lnTo>
                  <a:pt x="1426690" y="484188"/>
                </a:lnTo>
                <a:close/>
                <a:moveTo>
                  <a:pt x="183794" y="0"/>
                </a:moveTo>
                <a:lnTo>
                  <a:pt x="193952" y="0"/>
                </a:lnTo>
                <a:lnTo>
                  <a:pt x="2827060" y="0"/>
                </a:lnTo>
                <a:lnTo>
                  <a:pt x="2837218" y="0"/>
                </a:lnTo>
                <a:lnTo>
                  <a:pt x="2847059" y="952"/>
                </a:lnTo>
                <a:lnTo>
                  <a:pt x="2856582" y="2539"/>
                </a:lnTo>
                <a:lnTo>
                  <a:pt x="2866105" y="4443"/>
                </a:lnTo>
                <a:lnTo>
                  <a:pt x="2875628" y="6982"/>
                </a:lnTo>
                <a:lnTo>
                  <a:pt x="2884516" y="10156"/>
                </a:lnTo>
                <a:lnTo>
                  <a:pt x="2893721" y="13964"/>
                </a:lnTo>
                <a:lnTo>
                  <a:pt x="2902292" y="17773"/>
                </a:lnTo>
                <a:lnTo>
                  <a:pt x="2911180" y="22851"/>
                </a:lnTo>
                <a:lnTo>
                  <a:pt x="2919433" y="27611"/>
                </a:lnTo>
                <a:lnTo>
                  <a:pt x="2927369" y="33324"/>
                </a:lnTo>
                <a:lnTo>
                  <a:pt x="2935623" y="39036"/>
                </a:lnTo>
                <a:lnTo>
                  <a:pt x="2942924" y="45384"/>
                </a:lnTo>
                <a:lnTo>
                  <a:pt x="2950225" y="52366"/>
                </a:lnTo>
                <a:lnTo>
                  <a:pt x="2957525" y="59665"/>
                </a:lnTo>
                <a:lnTo>
                  <a:pt x="2964192" y="67282"/>
                </a:lnTo>
                <a:lnTo>
                  <a:pt x="2970540" y="74899"/>
                </a:lnTo>
                <a:lnTo>
                  <a:pt x="2976571" y="83468"/>
                </a:lnTo>
                <a:lnTo>
                  <a:pt x="2982285" y="92037"/>
                </a:lnTo>
                <a:lnTo>
                  <a:pt x="2987682" y="101240"/>
                </a:lnTo>
                <a:lnTo>
                  <a:pt x="2992761" y="110444"/>
                </a:lnTo>
                <a:lnTo>
                  <a:pt x="2997522" y="119965"/>
                </a:lnTo>
                <a:lnTo>
                  <a:pt x="3001649" y="130121"/>
                </a:lnTo>
                <a:lnTo>
                  <a:pt x="3005458" y="140276"/>
                </a:lnTo>
                <a:lnTo>
                  <a:pt x="3008950" y="150749"/>
                </a:lnTo>
                <a:lnTo>
                  <a:pt x="3012124" y="161540"/>
                </a:lnTo>
                <a:lnTo>
                  <a:pt x="3014663" y="172330"/>
                </a:lnTo>
                <a:lnTo>
                  <a:pt x="3016885" y="183438"/>
                </a:lnTo>
                <a:lnTo>
                  <a:pt x="3018473" y="194546"/>
                </a:lnTo>
                <a:lnTo>
                  <a:pt x="3019742" y="205971"/>
                </a:lnTo>
                <a:lnTo>
                  <a:pt x="3020695" y="218031"/>
                </a:lnTo>
                <a:lnTo>
                  <a:pt x="3021012" y="229774"/>
                </a:lnTo>
                <a:lnTo>
                  <a:pt x="3021012" y="1276768"/>
                </a:lnTo>
                <a:lnTo>
                  <a:pt x="3013711" y="1272642"/>
                </a:lnTo>
                <a:lnTo>
                  <a:pt x="3006410" y="1268833"/>
                </a:lnTo>
                <a:lnTo>
                  <a:pt x="2999109" y="1265342"/>
                </a:lnTo>
                <a:lnTo>
                  <a:pt x="2991808" y="1262169"/>
                </a:lnTo>
                <a:lnTo>
                  <a:pt x="2983872" y="1258995"/>
                </a:lnTo>
                <a:lnTo>
                  <a:pt x="2976254" y="1256139"/>
                </a:lnTo>
                <a:lnTo>
                  <a:pt x="2968318" y="1253282"/>
                </a:lnTo>
                <a:lnTo>
                  <a:pt x="2960382" y="1251061"/>
                </a:lnTo>
                <a:lnTo>
                  <a:pt x="2952129" y="1248839"/>
                </a:lnTo>
                <a:lnTo>
                  <a:pt x="2944193" y="1247252"/>
                </a:lnTo>
                <a:lnTo>
                  <a:pt x="2935940" y="1245348"/>
                </a:lnTo>
                <a:lnTo>
                  <a:pt x="2927369" y="1244079"/>
                </a:lnTo>
                <a:lnTo>
                  <a:pt x="2919116" y="1242809"/>
                </a:lnTo>
                <a:lnTo>
                  <a:pt x="2910863" y="1242175"/>
                </a:lnTo>
                <a:lnTo>
                  <a:pt x="2901975" y="1241540"/>
                </a:lnTo>
                <a:lnTo>
                  <a:pt x="2893404" y="1241540"/>
                </a:lnTo>
                <a:lnTo>
                  <a:pt x="2646123" y="1213294"/>
                </a:lnTo>
                <a:lnTo>
                  <a:pt x="2646123" y="313876"/>
                </a:lnTo>
                <a:lnTo>
                  <a:pt x="374889" y="313876"/>
                </a:lnTo>
                <a:lnTo>
                  <a:pt x="374889" y="1959424"/>
                </a:lnTo>
                <a:lnTo>
                  <a:pt x="1610021" y="1959424"/>
                </a:lnTo>
                <a:lnTo>
                  <a:pt x="1923646" y="2273300"/>
                </a:lnTo>
                <a:lnTo>
                  <a:pt x="193952" y="2273300"/>
                </a:lnTo>
                <a:lnTo>
                  <a:pt x="183794" y="2273300"/>
                </a:lnTo>
                <a:lnTo>
                  <a:pt x="173953" y="2272348"/>
                </a:lnTo>
                <a:lnTo>
                  <a:pt x="164113" y="2270761"/>
                </a:lnTo>
                <a:lnTo>
                  <a:pt x="154908" y="2268857"/>
                </a:lnTo>
                <a:lnTo>
                  <a:pt x="145385" y="2266318"/>
                </a:lnTo>
                <a:lnTo>
                  <a:pt x="136496" y="2263144"/>
                </a:lnTo>
                <a:lnTo>
                  <a:pt x="127291" y="2259336"/>
                </a:lnTo>
                <a:lnTo>
                  <a:pt x="118720" y="2255528"/>
                </a:lnTo>
                <a:lnTo>
                  <a:pt x="109832" y="2250450"/>
                </a:lnTo>
                <a:lnTo>
                  <a:pt x="101579" y="2245689"/>
                </a:lnTo>
                <a:lnTo>
                  <a:pt x="93326" y="2240294"/>
                </a:lnTo>
                <a:lnTo>
                  <a:pt x="85390" y="2234264"/>
                </a:lnTo>
                <a:lnTo>
                  <a:pt x="77771" y="2227917"/>
                </a:lnTo>
                <a:lnTo>
                  <a:pt x="70470" y="2220935"/>
                </a:lnTo>
                <a:lnTo>
                  <a:pt x="63487" y="2213635"/>
                </a:lnTo>
                <a:lnTo>
                  <a:pt x="56821" y="2206018"/>
                </a:lnTo>
                <a:lnTo>
                  <a:pt x="50472" y="2198402"/>
                </a:lnTo>
                <a:lnTo>
                  <a:pt x="44441" y="2189833"/>
                </a:lnTo>
                <a:lnTo>
                  <a:pt x="38727" y="2181264"/>
                </a:lnTo>
                <a:lnTo>
                  <a:pt x="33013" y="2172060"/>
                </a:lnTo>
                <a:lnTo>
                  <a:pt x="28252" y="2162856"/>
                </a:lnTo>
                <a:lnTo>
                  <a:pt x="23490" y="2153335"/>
                </a:lnTo>
                <a:lnTo>
                  <a:pt x="19364" y="2143180"/>
                </a:lnTo>
                <a:lnTo>
                  <a:pt x="15237" y="2133024"/>
                </a:lnTo>
                <a:lnTo>
                  <a:pt x="11745" y="2122551"/>
                </a:lnTo>
                <a:lnTo>
                  <a:pt x="8888" y="2112078"/>
                </a:lnTo>
                <a:lnTo>
                  <a:pt x="6349" y="2100970"/>
                </a:lnTo>
                <a:lnTo>
                  <a:pt x="3809" y="2089862"/>
                </a:lnTo>
                <a:lnTo>
                  <a:pt x="2540" y="2078754"/>
                </a:lnTo>
                <a:lnTo>
                  <a:pt x="952" y="2067329"/>
                </a:lnTo>
                <a:lnTo>
                  <a:pt x="318" y="2055269"/>
                </a:lnTo>
                <a:lnTo>
                  <a:pt x="0" y="2043844"/>
                </a:lnTo>
                <a:lnTo>
                  <a:pt x="0" y="229774"/>
                </a:lnTo>
                <a:lnTo>
                  <a:pt x="318" y="218031"/>
                </a:lnTo>
                <a:lnTo>
                  <a:pt x="952" y="205971"/>
                </a:lnTo>
                <a:lnTo>
                  <a:pt x="2540" y="194546"/>
                </a:lnTo>
                <a:lnTo>
                  <a:pt x="3809" y="183438"/>
                </a:lnTo>
                <a:lnTo>
                  <a:pt x="6349" y="172330"/>
                </a:lnTo>
                <a:lnTo>
                  <a:pt x="8888" y="161540"/>
                </a:lnTo>
                <a:lnTo>
                  <a:pt x="11745" y="150749"/>
                </a:lnTo>
                <a:lnTo>
                  <a:pt x="15237" y="140276"/>
                </a:lnTo>
                <a:lnTo>
                  <a:pt x="19364" y="130121"/>
                </a:lnTo>
                <a:lnTo>
                  <a:pt x="23490" y="119965"/>
                </a:lnTo>
                <a:lnTo>
                  <a:pt x="28252" y="110444"/>
                </a:lnTo>
                <a:lnTo>
                  <a:pt x="33013" y="101240"/>
                </a:lnTo>
                <a:lnTo>
                  <a:pt x="38727" y="92037"/>
                </a:lnTo>
                <a:lnTo>
                  <a:pt x="44441" y="83468"/>
                </a:lnTo>
                <a:lnTo>
                  <a:pt x="50472" y="74899"/>
                </a:lnTo>
                <a:lnTo>
                  <a:pt x="56821" y="67282"/>
                </a:lnTo>
                <a:lnTo>
                  <a:pt x="63487" y="59665"/>
                </a:lnTo>
                <a:lnTo>
                  <a:pt x="70470" y="52366"/>
                </a:lnTo>
                <a:lnTo>
                  <a:pt x="77771" y="45384"/>
                </a:lnTo>
                <a:lnTo>
                  <a:pt x="85390" y="39036"/>
                </a:lnTo>
                <a:lnTo>
                  <a:pt x="93326" y="33324"/>
                </a:lnTo>
                <a:lnTo>
                  <a:pt x="101579" y="27611"/>
                </a:lnTo>
                <a:lnTo>
                  <a:pt x="109832" y="22851"/>
                </a:lnTo>
                <a:lnTo>
                  <a:pt x="118720" y="17773"/>
                </a:lnTo>
                <a:lnTo>
                  <a:pt x="127291" y="13964"/>
                </a:lnTo>
                <a:lnTo>
                  <a:pt x="136496" y="10156"/>
                </a:lnTo>
                <a:lnTo>
                  <a:pt x="145385" y="6982"/>
                </a:lnTo>
                <a:lnTo>
                  <a:pt x="154908" y="4443"/>
                </a:lnTo>
                <a:lnTo>
                  <a:pt x="164113" y="2539"/>
                </a:lnTo>
                <a:lnTo>
                  <a:pt x="173953" y="952"/>
                </a:lnTo>
                <a:lnTo>
                  <a:pt x="183794" y="0"/>
                </a:lnTo>
                <a:close/>
              </a:path>
            </a:pathLst>
          </a:custGeom>
          <a:solidFill>
            <a:schemeClr val="accent1"/>
          </a:solidFill>
          <a:ln>
            <a:noFill/>
          </a:ln>
          <a:effectLst>
            <a:outerShdw blurRad="50800" dist="38100" dir="2700000" algn="tl" rotWithShape="0">
              <a:prstClr val="black">
                <a:alpha val="40000"/>
              </a:prstClr>
            </a:outerShdw>
          </a:effectLst>
        </p:spPr>
        <p:txBody>
          <a:bodyPr lIns="68580" tIns="34290" rIns="68580" bIns="34290" anchor="ctr">
            <a:scene3d>
              <a:camera prst="orthographicFront"/>
              <a:lightRig rig="threePt" dir="t"/>
            </a:scene3d>
            <a:sp3d>
              <a:contourClr>
                <a:srgbClr val="FFFFFF"/>
              </a:contourClr>
            </a:sp3d>
          </a:bodyPr>
          <a:lstStyle/>
          <a:p>
            <a:pPr algn="ctr">
              <a:defRPr/>
            </a:pPr>
            <a:endParaRPr lang="zh-CN" altLang="en-US">
              <a:solidFill>
                <a:schemeClr val="bg1"/>
              </a:solidFill>
              <a:latin typeface="微软雅黑" panose="020B0503020204020204" charset="-122"/>
              <a:ea typeface="微软雅黑" panose="020B0503020204020204" charset="-122"/>
            </a:endParaRPr>
          </a:p>
        </p:txBody>
      </p:sp>
      <p:sp>
        <p:nvSpPr>
          <p:cNvPr id="2" name="标题 1"/>
          <p:cNvSpPr>
            <a:spLocks noGrp="1"/>
          </p:cNvSpPr>
          <p:nvPr>
            <p:ph type="title" hasCustomPrompt="1"/>
          </p:nvPr>
        </p:nvSpPr>
        <p:spPr>
          <a:xfrm>
            <a:off x="4572000" y="1923678"/>
            <a:ext cx="2699597" cy="731641"/>
          </a:xfrm>
          <a:prstGeom prst="rect">
            <a:avLst/>
          </a:prstGeom>
        </p:spPr>
        <p:txBody>
          <a:bodyPr anchor="b">
            <a:normAutofit/>
          </a:bodyPr>
          <a:lstStyle>
            <a:lvl1pPr algn="l">
              <a:defRPr sz="2400">
                <a:solidFill>
                  <a:schemeClr val="bg1"/>
                </a:solidFill>
              </a:defRPr>
            </a:lvl1pPr>
          </a:lstStyle>
          <a:p>
            <a:r>
              <a:rPr lang="zh-CN" altLang="en-US" dirty="0" smtClean="0"/>
              <a:t>单击此处编辑标题</a:t>
            </a:r>
            <a:endParaRPr lang="zh-CN" altLang="en-US" dirty="0"/>
          </a:p>
        </p:txBody>
      </p:sp>
      <p:sp>
        <p:nvSpPr>
          <p:cNvPr id="3" name="文本占位符 2"/>
          <p:cNvSpPr>
            <a:spLocks noGrp="1"/>
          </p:cNvSpPr>
          <p:nvPr>
            <p:ph type="body" idx="1"/>
          </p:nvPr>
        </p:nvSpPr>
        <p:spPr>
          <a:xfrm>
            <a:off x="4572000" y="2688748"/>
            <a:ext cx="2699597" cy="801104"/>
          </a:xfrm>
          <a:prstGeom prst="rect">
            <a:avLst/>
          </a:prstGeom>
        </p:spPr>
        <p:txBody>
          <a:bodyPr>
            <a:normAutofit/>
          </a:bodyPr>
          <a:lstStyle>
            <a:lvl1pPr marL="0" indent="0" algn="l">
              <a:buNone/>
              <a:defRPr sz="1400">
                <a:solidFill>
                  <a:schemeClr val="bg1"/>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065" indent="0">
              <a:buNone/>
              <a:defRPr sz="1200">
                <a:solidFill>
                  <a:schemeClr val="tx1">
                    <a:tint val="75000"/>
                  </a:schemeClr>
                </a:solidFill>
              </a:defRPr>
            </a:lvl4pPr>
            <a:lvl5pPr marL="1370965" indent="0">
              <a:buNone/>
              <a:defRPr sz="1200">
                <a:solidFill>
                  <a:schemeClr val="tx1">
                    <a:tint val="75000"/>
                  </a:schemeClr>
                </a:solidFill>
              </a:defRPr>
            </a:lvl5pPr>
            <a:lvl6pPr marL="1713865" indent="0">
              <a:buNone/>
              <a:defRPr sz="1200">
                <a:solidFill>
                  <a:schemeClr val="tx1">
                    <a:tint val="75000"/>
                  </a:schemeClr>
                </a:solidFill>
              </a:defRPr>
            </a:lvl6pPr>
            <a:lvl7pPr marL="2056765" indent="0">
              <a:buNone/>
              <a:defRPr sz="1200">
                <a:solidFill>
                  <a:schemeClr val="tx1">
                    <a:tint val="75000"/>
                  </a:schemeClr>
                </a:solidFill>
              </a:defRPr>
            </a:lvl7pPr>
            <a:lvl8pPr marL="2399665" indent="0">
              <a:buNone/>
              <a:defRPr sz="1200">
                <a:solidFill>
                  <a:schemeClr val="tx1">
                    <a:tint val="75000"/>
                  </a:schemeClr>
                </a:solidFill>
              </a:defRPr>
            </a:lvl8pPr>
            <a:lvl9pPr marL="2742565" indent="0">
              <a:buNone/>
              <a:defRPr sz="1200">
                <a:solidFill>
                  <a:schemeClr val="tx1">
                    <a:tint val="75000"/>
                  </a:schemeClr>
                </a:solidFill>
              </a:defRPr>
            </a:lvl9pPr>
          </a:lstStyle>
          <a:p>
            <a:pPr lvl="0"/>
            <a:r>
              <a:rPr lang="zh-CN" altLang="en-US" dirty="0" smtClean="0"/>
              <a:t>单击此处编辑母版文本样式</a:t>
            </a:r>
            <a:endParaRPr lang="zh-CN" altLang="en-US" dirty="0" smtClean="0"/>
          </a:p>
        </p:txBody>
      </p:sp>
      <p:sp>
        <p:nvSpPr>
          <p:cNvPr id="4" name="日期占位符 3"/>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1" y="273845"/>
            <a:ext cx="7886700" cy="994172"/>
          </a:xfrm>
          <a:prstGeom prst="rect">
            <a:avLst/>
          </a:prstGeom>
        </p:spPr>
        <p:txBody>
          <a:bodyPr anchor="ctr" anchorCtr="0"/>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369219"/>
            <a:ext cx="3886200" cy="3263504"/>
          </a:xfrm>
          <a:prstGeom prst="rect">
            <a:avLst/>
          </a:prstGeom>
        </p:spPr>
        <p:txBody>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内容占位符 3"/>
          <p:cNvSpPr>
            <a:spLocks noGrp="1"/>
          </p:cNvSpPr>
          <p:nvPr>
            <p:ph sz="half" idx="2"/>
          </p:nvPr>
        </p:nvSpPr>
        <p:spPr>
          <a:xfrm>
            <a:off x="4629151" y="1369219"/>
            <a:ext cx="3886200" cy="3263504"/>
          </a:xfrm>
          <a:prstGeom prst="rect">
            <a:avLst/>
          </a:prstGeom>
        </p:spPr>
        <p:txBody>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5" name="日期占位符 4"/>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9" name="图片 8"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5"/>
            <a:ext cx="7886700" cy="994172"/>
          </a:xfrm>
          <a:prstGeom prst="rect">
            <a:avLst/>
          </a:prstGeom>
        </p:spPr>
        <p:txBody>
          <a:bodyPr anchor="ctr" anchorCtr="0"/>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308721"/>
            <a:ext cx="3868340" cy="617934"/>
          </a:xfrm>
          <a:prstGeom prst="rect">
            <a:avLst/>
          </a:prstGeom>
        </p:spPr>
        <p:txBody>
          <a:bodyPr anchor="b"/>
          <a:lstStyle>
            <a:lvl1pPr marL="0" indent="0">
              <a:buNone/>
              <a:defRPr sz="1800" b="1"/>
            </a:lvl1pPr>
            <a:lvl2pPr marL="342900" indent="0">
              <a:buNone/>
              <a:defRPr sz="1500" b="1"/>
            </a:lvl2pPr>
            <a:lvl3pPr marL="685800" indent="0">
              <a:buNone/>
              <a:defRPr sz="1400" b="1"/>
            </a:lvl3pPr>
            <a:lvl4pPr marL="1028065" indent="0">
              <a:buNone/>
              <a:defRPr sz="1200" b="1"/>
            </a:lvl4pPr>
            <a:lvl5pPr marL="1370965" indent="0">
              <a:buNone/>
              <a:defRPr sz="1200" b="1"/>
            </a:lvl5pPr>
            <a:lvl6pPr marL="1713865" indent="0">
              <a:buNone/>
              <a:defRPr sz="1200" b="1"/>
            </a:lvl6pPr>
            <a:lvl7pPr marL="2056765" indent="0">
              <a:buNone/>
              <a:defRPr sz="1200" b="1"/>
            </a:lvl7pPr>
            <a:lvl8pPr marL="2399665" indent="0">
              <a:buNone/>
              <a:defRPr sz="1200" b="1"/>
            </a:lvl8pPr>
            <a:lvl9pPr marL="2742565" indent="0">
              <a:buNone/>
              <a:defRPr sz="1200" b="1"/>
            </a:lvl9pPr>
          </a:lstStyle>
          <a:p>
            <a:pPr lvl="0"/>
            <a:r>
              <a:rPr lang="zh-CN" altLang="en-US" dirty="0" smtClean="0"/>
              <a:t>单击此处编辑母版文本样式</a:t>
            </a:r>
            <a:endParaRPr lang="zh-CN" altLang="en-US" dirty="0" smtClean="0"/>
          </a:p>
        </p:txBody>
      </p:sp>
      <p:sp>
        <p:nvSpPr>
          <p:cNvPr id="4" name="内容占位符 3"/>
          <p:cNvSpPr>
            <a:spLocks noGrp="1"/>
          </p:cNvSpPr>
          <p:nvPr>
            <p:ph sz="half" idx="2"/>
          </p:nvPr>
        </p:nvSpPr>
        <p:spPr>
          <a:xfrm>
            <a:off x="629842" y="1961707"/>
            <a:ext cx="3868340" cy="2680541"/>
          </a:xfrm>
          <a:prstGeom prst="rect">
            <a:avLst/>
          </a:prstGeom>
        </p:spPr>
        <p:txBody>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5" name="文本占位符 4"/>
          <p:cNvSpPr>
            <a:spLocks noGrp="1"/>
          </p:cNvSpPr>
          <p:nvPr>
            <p:ph type="body" sz="quarter" idx="3"/>
          </p:nvPr>
        </p:nvSpPr>
        <p:spPr>
          <a:xfrm>
            <a:off x="4629150" y="1308721"/>
            <a:ext cx="3887391" cy="617934"/>
          </a:xfrm>
          <a:prstGeom prst="rect">
            <a:avLst/>
          </a:prstGeom>
        </p:spPr>
        <p:txBody>
          <a:bodyPr anchor="b"/>
          <a:lstStyle>
            <a:lvl1pPr marL="0" indent="0">
              <a:buNone/>
              <a:defRPr sz="1800" b="1"/>
            </a:lvl1pPr>
            <a:lvl2pPr marL="342900" indent="0">
              <a:buNone/>
              <a:defRPr sz="1500" b="1"/>
            </a:lvl2pPr>
            <a:lvl3pPr marL="685800" indent="0">
              <a:buNone/>
              <a:defRPr sz="1400" b="1"/>
            </a:lvl3pPr>
            <a:lvl4pPr marL="1028065" indent="0">
              <a:buNone/>
              <a:defRPr sz="1200" b="1"/>
            </a:lvl4pPr>
            <a:lvl5pPr marL="1370965" indent="0">
              <a:buNone/>
              <a:defRPr sz="1200" b="1"/>
            </a:lvl5pPr>
            <a:lvl6pPr marL="1713865" indent="0">
              <a:buNone/>
              <a:defRPr sz="1200" b="1"/>
            </a:lvl6pPr>
            <a:lvl7pPr marL="2056765" indent="0">
              <a:buNone/>
              <a:defRPr sz="1200" b="1"/>
            </a:lvl7pPr>
            <a:lvl8pPr marL="2399665" indent="0">
              <a:buNone/>
              <a:defRPr sz="1200" b="1"/>
            </a:lvl8pPr>
            <a:lvl9pPr marL="2742565" indent="0">
              <a:buNone/>
              <a:defRPr sz="1200" b="1"/>
            </a:lvl9pPr>
          </a:lstStyle>
          <a:p>
            <a:pPr lvl="0"/>
            <a:r>
              <a:rPr lang="zh-CN" altLang="en-US" dirty="0" smtClean="0"/>
              <a:t>单击此处编辑母版文本样式</a:t>
            </a:r>
            <a:endParaRPr lang="zh-CN" altLang="en-US" dirty="0" smtClean="0"/>
          </a:p>
        </p:txBody>
      </p:sp>
      <p:sp>
        <p:nvSpPr>
          <p:cNvPr id="6" name="内容占位符 5"/>
          <p:cNvSpPr>
            <a:spLocks noGrp="1"/>
          </p:cNvSpPr>
          <p:nvPr>
            <p:ph sz="quarter" idx="4"/>
          </p:nvPr>
        </p:nvSpPr>
        <p:spPr>
          <a:xfrm>
            <a:off x="4629150" y="1961707"/>
            <a:ext cx="3887391" cy="2680541"/>
          </a:xfrm>
          <a:prstGeom prst="rect">
            <a:avLst/>
          </a:prstGeom>
        </p:spPr>
        <p:txBody>
          <a:body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7" name="日期占位符 6"/>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9" name="灯片编号占位符 8"/>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10" name="图片 9" descr="省医新logo-圆形白边（2016）.png"/>
          <p:cNvPicPr>
            <a:picLocks noChangeAspect="1"/>
          </p:cNvPicPr>
          <p:nvPr userDrawn="1"/>
        </p:nvPicPr>
        <p:blipFill>
          <a:blip r:embed="rId2" cstate="print"/>
          <a:stretch>
            <a:fillRect/>
          </a:stretch>
        </p:blipFill>
        <p:spPr>
          <a:xfrm>
            <a:off x="228600" y="171450"/>
            <a:ext cx="714375" cy="714375"/>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矩形 5"/>
          <p:cNvSpPr/>
          <p:nvPr/>
        </p:nvSpPr>
        <p:spPr>
          <a:xfrm>
            <a:off x="4139293" y="1574904"/>
            <a:ext cx="5004707" cy="1609168"/>
          </a:xfrm>
          <a:prstGeom prst="rect">
            <a:avLst/>
          </a:prstGeom>
          <a:solidFill>
            <a:schemeClr val="accent2">
              <a:lumMod val="50000"/>
              <a:alpha val="1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7" name="矩形 6"/>
          <p:cNvSpPr/>
          <p:nvPr/>
        </p:nvSpPr>
        <p:spPr>
          <a:xfrm>
            <a:off x="0" y="5056026"/>
            <a:ext cx="9144000" cy="87474"/>
          </a:xfrm>
          <a:prstGeom prst="rect">
            <a:avLst/>
          </a:prstGeom>
          <a:gradFill>
            <a:gsLst>
              <a:gs pos="0">
                <a:schemeClr val="accent1">
                  <a:lumMod val="50000"/>
                </a:schemeClr>
              </a:gs>
              <a:gs pos="100000">
                <a:schemeClr val="accent1"/>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
        <p:nvSpPr>
          <p:cNvPr id="2" name="标题 1"/>
          <p:cNvSpPr>
            <a:spLocks noGrp="1"/>
          </p:cNvSpPr>
          <p:nvPr>
            <p:ph type="title" hasCustomPrompt="1"/>
          </p:nvPr>
        </p:nvSpPr>
        <p:spPr>
          <a:xfrm>
            <a:off x="1872403" y="2193708"/>
            <a:ext cx="7180928" cy="1026114"/>
          </a:xfrm>
          <a:prstGeom prst="rect">
            <a:avLst/>
          </a:prstGeom>
        </p:spPr>
        <p:txBody>
          <a:bodyPr anchor="ctr" anchorCtr="0">
            <a:normAutofit/>
          </a:bodyPr>
          <a:lstStyle>
            <a:lvl1pPr algn="ctr">
              <a:defRPr sz="5000" b="1">
                <a:solidFill>
                  <a:schemeClr val="accent1"/>
                </a:solidFill>
              </a:defRPr>
            </a:lvl1pPr>
          </a:lstStyle>
          <a:p>
            <a:r>
              <a:rPr lang="zh-CN" altLang="en-US" dirty="0" smtClean="0"/>
              <a:t>单击此处编辑标题</a:t>
            </a:r>
            <a:endParaRPr lang="zh-CN" altLang="en-US" dirty="0"/>
          </a:p>
        </p:txBody>
      </p:sp>
      <p:sp>
        <p:nvSpPr>
          <p:cNvPr id="3" name="日期占位符 2"/>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10" name="图片 9" descr="省医新logo-上下2019--.png"/>
          <p:cNvPicPr>
            <a:picLocks noChangeAspect="1"/>
          </p:cNvPicPr>
          <p:nvPr userDrawn="1"/>
        </p:nvPicPr>
        <p:blipFill>
          <a:blip r:embed="rId2" cstate="print"/>
          <a:stretch>
            <a:fillRect/>
          </a:stretch>
        </p:blipFill>
        <p:spPr>
          <a:xfrm>
            <a:off x="257175" y="322595"/>
            <a:ext cx="3829050" cy="51956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100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pic>
        <p:nvPicPr>
          <p:cNvPr id="6" name="图片 5"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28650" y="535256"/>
            <a:ext cx="3511241" cy="1071121"/>
          </a:xfrm>
          <a:prstGeom prst="rect">
            <a:avLst/>
          </a:prstGeom>
        </p:spPr>
        <p:txBody>
          <a:bodyPr anchor="t" anchorCtr="0">
            <a:normAutofit/>
          </a:bodyPr>
          <a:lstStyle>
            <a:lvl1pPr>
              <a:defRPr sz="2700"/>
            </a:lvl1pPr>
          </a:lstStyle>
          <a:p>
            <a:r>
              <a:rPr lang="zh-CN" altLang="en-US" dirty="0" smtClean="0"/>
              <a:t>单击此处编辑标题</a:t>
            </a:r>
            <a:endParaRPr lang="zh-CN" altLang="en-US" dirty="0"/>
          </a:p>
        </p:txBody>
      </p:sp>
      <p:sp>
        <p:nvSpPr>
          <p:cNvPr id="3" name="图片占位符 2"/>
          <p:cNvSpPr>
            <a:spLocks noGrp="1" noChangeAspect="1"/>
          </p:cNvSpPr>
          <p:nvPr>
            <p:ph type="pic" idx="1"/>
          </p:nvPr>
        </p:nvSpPr>
        <p:spPr>
          <a:xfrm>
            <a:off x="4231888" y="535255"/>
            <a:ext cx="4283912" cy="4052700"/>
          </a:xfrm>
          <a:prstGeom prst="rect">
            <a:avLst/>
          </a:prstGeom>
        </p:spPr>
        <p:txBody>
          <a:bodyPr/>
          <a:lstStyle>
            <a:lvl1pPr marL="0" indent="0">
              <a:buNone/>
              <a:defRPr sz="2400"/>
            </a:lvl1pPr>
            <a:lvl2pPr marL="342900" indent="0">
              <a:buNone/>
              <a:defRPr sz="2100"/>
            </a:lvl2pPr>
            <a:lvl3pPr marL="685800" indent="0">
              <a:buNone/>
              <a:defRPr sz="1800"/>
            </a:lvl3pPr>
            <a:lvl4pPr marL="1028065" indent="0">
              <a:buNone/>
              <a:defRPr sz="1500"/>
            </a:lvl4pPr>
            <a:lvl5pPr marL="1370965" indent="0">
              <a:buNone/>
              <a:defRPr sz="1500"/>
            </a:lvl5pPr>
            <a:lvl6pPr marL="1713865" indent="0">
              <a:buNone/>
              <a:defRPr sz="1500"/>
            </a:lvl6pPr>
            <a:lvl7pPr marL="2056765" indent="0">
              <a:buNone/>
              <a:defRPr sz="1500"/>
            </a:lvl7pPr>
            <a:lvl8pPr marL="2399665" indent="0">
              <a:buNone/>
              <a:defRPr sz="1500"/>
            </a:lvl8pPr>
            <a:lvl9pPr marL="2742565" indent="0">
              <a:buNone/>
              <a:defRPr sz="1500"/>
            </a:lvl9pPr>
          </a:lstStyle>
          <a:p>
            <a:endParaRPr lang="zh-CN" altLang="en-US" dirty="0"/>
          </a:p>
        </p:txBody>
      </p:sp>
      <p:sp>
        <p:nvSpPr>
          <p:cNvPr id="4" name="文本占位符 3"/>
          <p:cNvSpPr>
            <a:spLocks noGrp="1"/>
          </p:cNvSpPr>
          <p:nvPr>
            <p:ph type="body" sz="half" idx="2"/>
          </p:nvPr>
        </p:nvSpPr>
        <p:spPr>
          <a:xfrm>
            <a:off x="628650" y="1735405"/>
            <a:ext cx="3511241" cy="2858691"/>
          </a:xfrm>
          <a:prstGeom prst="rect">
            <a:avLst/>
          </a:prstGeom>
        </p:spPr>
        <p:txBody>
          <a:bodyPr>
            <a:normAutofit/>
          </a:bodyPr>
          <a:lstStyle>
            <a:lvl1pPr marL="0" indent="0">
              <a:buNone/>
              <a:defRPr sz="1400"/>
            </a:lvl1pPr>
            <a:lvl2pPr marL="342900" indent="0">
              <a:buNone/>
              <a:defRPr sz="1100"/>
            </a:lvl2pPr>
            <a:lvl3pPr marL="685800" indent="0">
              <a:buNone/>
              <a:defRPr sz="900"/>
            </a:lvl3pPr>
            <a:lvl4pPr marL="1028065" indent="0">
              <a:buNone/>
              <a:defRPr sz="800"/>
            </a:lvl4pPr>
            <a:lvl5pPr marL="1370965" indent="0">
              <a:buNone/>
              <a:defRPr sz="800"/>
            </a:lvl5pPr>
            <a:lvl6pPr marL="1713865" indent="0">
              <a:buNone/>
              <a:defRPr sz="800"/>
            </a:lvl6pPr>
            <a:lvl7pPr marL="2056765" indent="0">
              <a:buNone/>
              <a:defRPr sz="800"/>
            </a:lvl7pPr>
            <a:lvl8pPr marL="2399665" indent="0">
              <a:buNone/>
              <a:defRPr sz="800"/>
            </a:lvl8pPr>
            <a:lvl9pPr marL="2742565" indent="0">
              <a:buNone/>
              <a:defRPr sz="800"/>
            </a:lvl9pPr>
          </a:lstStyle>
          <a:p>
            <a:pPr lvl="0"/>
            <a:r>
              <a:rPr lang="zh-CN" altLang="en-US" dirty="0" smtClean="0"/>
              <a:t>单击此处编辑母版文本样式</a:t>
            </a:r>
            <a:endParaRPr lang="zh-CN" altLang="en-US" dirty="0" smtClean="0"/>
          </a:p>
        </p:txBody>
      </p:sp>
      <p:sp>
        <p:nvSpPr>
          <p:cNvPr id="5" name="日期占位符 4"/>
          <p:cNvSpPr>
            <a:spLocks noGrp="1"/>
          </p:cNvSpPr>
          <p:nvPr>
            <p:ph type="dt" sz="half" idx="10"/>
          </p:nvPr>
        </p:nvSpPr>
        <p:spPr>
          <a:xfrm>
            <a:off x="628650" y="4767264"/>
            <a:ext cx="2057400" cy="273844"/>
          </a:xfrm>
          <a:prstGeom prst="rect">
            <a:avLst/>
          </a:prstGeom>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a:xfrm>
            <a:off x="3028950" y="4767264"/>
            <a:ext cx="3086100" cy="273844"/>
          </a:xfrm>
          <a:prstGeom prst="rect">
            <a:avLst/>
          </a:prstGeom>
        </p:spPr>
        <p:txBody>
          <a:bodyPr/>
          <a:lstStyle/>
          <a:p>
            <a:endParaRPr lang="zh-CN" altLang="en-US" dirty="0"/>
          </a:p>
        </p:txBody>
      </p:sp>
      <p:sp>
        <p:nvSpPr>
          <p:cNvPr id="7" name="灯片编号占位符 6"/>
          <p:cNvSpPr>
            <a:spLocks noGrp="1"/>
          </p:cNvSpPr>
          <p:nvPr>
            <p:ph type="sldNum" sz="quarter" idx="12"/>
          </p:nvPr>
        </p:nvSpPr>
        <p:spPr>
          <a:xfrm>
            <a:off x="6457951" y="4767264"/>
            <a:ext cx="2057400" cy="273844"/>
          </a:xfrm>
          <a:prstGeom prst="rect">
            <a:avLst/>
          </a:prstGeom>
        </p:spPr>
        <p:txBody>
          <a:bodyPr/>
          <a:lstStyle/>
          <a:p>
            <a:fld id="{FABC47A4-756D-490B-A52F-7D9E2C9FC05F}" type="slidenum">
              <a:rPr lang="zh-CN" altLang="en-US" smtClean="0"/>
            </a:fld>
            <a:endParaRPr lang="zh-CN" altLang="en-US"/>
          </a:p>
        </p:txBody>
      </p:sp>
      <p:pic>
        <p:nvPicPr>
          <p:cNvPr id="9" name="图片 8" descr="省医最新LOGO-圆2019.png"/>
          <p:cNvPicPr>
            <a:picLocks noChangeAspect="1"/>
          </p:cNvPicPr>
          <p:nvPr userDrawn="1"/>
        </p:nvPicPr>
        <p:blipFill>
          <a:blip r:embed="rId2" cstate="print"/>
          <a:stretch>
            <a:fillRect/>
          </a:stretch>
        </p:blipFill>
        <p:spPr>
          <a:xfrm>
            <a:off x="209550" y="114300"/>
            <a:ext cx="568073" cy="568073"/>
          </a:xfrm>
          <a:prstGeom prst="rect">
            <a:avLst/>
          </a:prstGeom>
          <a:noFill/>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nvPr>
        </p:nvSpPr>
        <p:spPr>
          <a:xfrm>
            <a:off x="7833674" y="273844"/>
            <a:ext cx="681676" cy="4358879"/>
          </a:xfrm>
          <a:prstGeom prst="rect">
            <a:avLst/>
          </a:prstGeom>
        </p:spPr>
        <p:txBody>
          <a:bodyPr vert="eaVert">
            <a:normAutofit/>
          </a:bodyPr>
          <a:lstStyle>
            <a:lvl1pPr>
              <a:defRPr sz="3300"/>
            </a:lvl1pPr>
          </a:lstStyle>
          <a:p>
            <a:r>
              <a:rPr lang="zh-CN" altLang="en-US" dirty="0" smtClean="0"/>
              <a:t>单击此处编辑标题</a:t>
            </a:r>
            <a:endParaRPr lang="zh-CN" altLang="en-US" dirty="0"/>
          </a:p>
        </p:txBody>
      </p:sp>
      <p:sp>
        <p:nvSpPr>
          <p:cNvPr id="3" name="竖排文字占位符 2"/>
          <p:cNvSpPr>
            <a:spLocks noGrp="1"/>
          </p:cNvSpPr>
          <p:nvPr>
            <p:ph type="body" orient="vert" idx="1"/>
          </p:nvPr>
        </p:nvSpPr>
        <p:spPr>
          <a:xfrm>
            <a:off x="628651" y="273844"/>
            <a:ext cx="7084832" cy="4358879"/>
          </a:xfrm>
          <a:prstGeom prst="rect">
            <a:avLst/>
          </a:prstGeom>
        </p:spPr>
        <p:txBody>
          <a:bodyPr vert="eaVert"/>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1"/>
          </p:cNvSpPr>
          <p:nvPr>
            <p:ph type="dt" sz="half" idx="10"/>
          </p:nvPr>
        </p:nvSpPr>
        <p:spPr>
          <a:xfrm>
            <a:off x="628650" y="4767264"/>
            <a:ext cx="2057400" cy="273844"/>
          </a:xfrm>
          <a:prstGeom prst="rect">
            <a:avLst/>
          </a:prstGeom>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a:xfrm>
            <a:off x="3028950" y="4767264"/>
            <a:ext cx="3086100" cy="273844"/>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457951" y="4767264"/>
            <a:ext cx="2057400" cy="273844"/>
          </a:xfrm>
          <a:prstGeom prst="rect">
            <a:avLst/>
          </a:prstGeom>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tags" Target="../tags/tag3.xml"/><Relationship Id="rId13" Type="http://schemas.openxmlformats.org/officeDocument/2006/relationships/tags" Target="../tags/tag2.xml"/><Relationship Id="rId12" Type="http://schemas.openxmlformats.org/officeDocument/2006/relationships/tags" Target="../tags/tag1.xml"/><Relationship Id="rId11" Type="http://schemas.openxmlformats.org/officeDocument/2006/relationships/image" Target="../media/image5.png"/><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7" name="标题占位符 1"/>
          <p:cNvSpPr>
            <a:spLocks noGrp="1"/>
          </p:cNvSpPr>
          <p:nvPr>
            <p:ph type="title"/>
            <p:custDataLst>
              <p:tags r:id="rId12"/>
            </p:custDataLst>
          </p:nvPr>
        </p:nvSpPr>
        <p:spPr>
          <a:xfrm>
            <a:off x="628486" y="273844"/>
            <a:ext cx="7884647" cy="994172"/>
          </a:xfrm>
          <a:prstGeom prst="rect">
            <a:avLst/>
          </a:prstGeom>
        </p:spPr>
        <p:txBody>
          <a:bodyPr vert="horz" lIns="68580" tIns="34290" rIns="68580" bIns="34290" rtlCol="0" anchor="ctr">
            <a:normAutofit/>
          </a:bodyPr>
          <a:lstStyle/>
          <a:p>
            <a:r>
              <a:rPr lang="zh-CN" altLang="en-US" dirty="0"/>
              <a:t>单击此处编辑母版标题样式</a:t>
            </a:r>
            <a:endParaRPr lang="zh-CN" altLang="en-US" dirty="0"/>
          </a:p>
        </p:txBody>
      </p:sp>
      <p:sp>
        <p:nvSpPr>
          <p:cNvPr id="8" name="文本占位符 2"/>
          <p:cNvSpPr>
            <a:spLocks noGrp="1"/>
          </p:cNvSpPr>
          <p:nvPr>
            <p:ph type="body" idx="1"/>
            <p:custDataLst>
              <p:tags r:id="rId13"/>
            </p:custDataLst>
          </p:nvPr>
        </p:nvSpPr>
        <p:spPr>
          <a:xfrm>
            <a:off x="628486" y="1369219"/>
            <a:ext cx="7884647" cy="3263504"/>
          </a:xfrm>
          <a:prstGeom prst="rect">
            <a:avLst/>
          </a:prstGeom>
        </p:spPr>
        <p:txBody>
          <a:bodyPr vert="horz" lIns="68580" tIns="34290" rIns="68580" bIns="342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日期占位符 3"/>
          <p:cNvSpPr>
            <a:spLocks noGrp="1"/>
          </p:cNvSpPr>
          <p:nvPr>
            <p:ph type="dt" sz="half" idx="2"/>
          </p:nvPr>
        </p:nvSpPr>
        <p:spPr>
          <a:xfrm>
            <a:off x="628486" y="4767263"/>
            <a:ext cx="2056865" cy="273844"/>
          </a:xfrm>
          <a:prstGeom prst="rect">
            <a:avLst/>
          </a:prstGeom>
        </p:spPr>
        <p:txBody>
          <a:bodyPr vert="horz" lIns="68580" tIns="34290" rIns="68580" bIns="34290" rtlCol="0" anchor="ctr">
            <a:normAutofit/>
          </a:bodyPr>
          <a:lstStyle>
            <a:lvl1pPr algn="ctr">
              <a:defRPr sz="900">
                <a:solidFill>
                  <a:schemeClr val="bg1">
                    <a:lumMod val="50000"/>
                  </a:schemeClr>
                </a:solidFill>
                <a:latin typeface="黑体" panose="02010609060101010101" pitchFamily="49" charset="-122"/>
                <a:ea typeface="黑体" panose="02010609060101010101" pitchFamily="49" charset="-122"/>
              </a:defRPr>
            </a:lvl1pPr>
          </a:lstStyle>
          <a:p>
            <a:fld id="{D997B5FA-0921-464F-AAE1-844C04324D75}" type="datetimeFigureOut">
              <a:rPr lang="zh-CN" altLang="en-US" smtClean="0"/>
            </a:fld>
            <a:endParaRPr lang="zh-CN" altLang="en-US" dirty="0"/>
          </a:p>
        </p:txBody>
      </p:sp>
      <p:sp>
        <p:nvSpPr>
          <p:cNvPr id="10" name="页脚占位符 4"/>
          <p:cNvSpPr>
            <a:spLocks noGrp="1"/>
          </p:cNvSpPr>
          <p:nvPr>
            <p:ph type="ftr" sz="quarter" idx="3"/>
          </p:nvPr>
        </p:nvSpPr>
        <p:spPr>
          <a:xfrm>
            <a:off x="3028162" y="4767263"/>
            <a:ext cx="3085297" cy="273844"/>
          </a:xfrm>
          <a:prstGeom prst="rect">
            <a:avLst/>
          </a:prstGeom>
        </p:spPr>
        <p:txBody>
          <a:bodyPr vert="horz" lIns="68580" tIns="34290" rIns="68580" bIns="34290" rtlCol="0" anchor="ctr">
            <a:normAutofit/>
          </a:bodyPr>
          <a:lstStyle>
            <a:lvl1pPr algn="ctr">
              <a:defRPr sz="900">
                <a:solidFill>
                  <a:schemeClr val="bg1">
                    <a:lumMod val="50000"/>
                  </a:schemeClr>
                </a:solidFill>
                <a:latin typeface="黑体" panose="02010609060101010101" pitchFamily="49" charset="-122"/>
                <a:ea typeface="黑体" panose="02010609060101010101" pitchFamily="49" charset="-122"/>
              </a:defRPr>
            </a:lvl1pPr>
          </a:lstStyle>
          <a:p>
            <a:endParaRPr lang="zh-CN" altLang="en-US"/>
          </a:p>
        </p:txBody>
      </p:sp>
      <p:sp>
        <p:nvSpPr>
          <p:cNvPr id="11" name="灯片编号占位符 5"/>
          <p:cNvSpPr>
            <a:spLocks noGrp="1"/>
          </p:cNvSpPr>
          <p:nvPr>
            <p:ph type="sldNum" sz="quarter" idx="4"/>
          </p:nvPr>
        </p:nvSpPr>
        <p:spPr>
          <a:xfrm>
            <a:off x="6456268" y="4767263"/>
            <a:ext cx="2056865" cy="273844"/>
          </a:xfrm>
          <a:prstGeom prst="rect">
            <a:avLst/>
          </a:prstGeom>
        </p:spPr>
        <p:txBody>
          <a:bodyPr vert="horz" lIns="68580" tIns="34290" rIns="68580" bIns="34290" rtlCol="0" anchor="ctr">
            <a:normAutofit/>
          </a:bodyPr>
          <a:lstStyle>
            <a:lvl1pPr algn="ctr">
              <a:defRPr sz="900">
                <a:solidFill>
                  <a:schemeClr val="bg1">
                    <a:lumMod val="50000"/>
                  </a:schemeClr>
                </a:solidFill>
                <a:latin typeface="黑体" panose="02010609060101010101" pitchFamily="49" charset="-122"/>
                <a:ea typeface="黑体" panose="02010609060101010101" pitchFamily="49" charset="-122"/>
              </a:defRPr>
            </a:lvl1pPr>
          </a:lstStyle>
          <a:p>
            <a:fld id="{565CE74E-AB26-4998-AD42-012C4C1AD076}" type="slidenum">
              <a:rPr lang="zh-CN" altLang="en-US" smtClean="0"/>
            </a:fld>
            <a:endParaRPr lang="zh-CN" altLang="en-US"/>
          </a:p>
        </p:txBody>
      </p:sp>
      <p:sp>
        <p:nvSpPr>
          <p:cNvPr id="2" name="KSO_TEMPLATE" hidden="1"/>
          <p:cNvSpPr/>
          <p:nvPr>
            <p:custDataLst>
              <p:tags r:id="rId1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685800" rtl="0" eaLnBrk="1" latinLnBrk="0" hangingPunct="1">
        <a:spcBef>
          <a:spcPct val="0"/>
        </a:spcBef>
        <a:buNone/>
        <a:defRPr sz="3300" kern="1200">
          <a:solidFill>
            <a:schemeClr val="tx1"/>
          </a:solidFill>
          <a:latin typeface="+mj-lt"/>
          <a:ea typeface="+mj-ea"/>
          <a:cs typeface="+mj-cs"/>
        </a:defRPr>
      </a:lvl1pPr>
    </p:titleStyle>
    <p:bodyStyle>
      <a:lvl1pPr marL="257175" indent="-25654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1pPr>
      <a:lvl2pPr marL="557530" indent="-21399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2pPr>
      <a:lvl3pPr marL="857250" indent="-170815" algn="l" defTabSz="6858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3pPr>
      <a:lvl4pPr marL="1199515" indent="-170815" algn="l" defTabSz="6858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4pPr>
      <a:lvl5pPr marL="1542415" indent="-170815" algn="l" defTabSz="68580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5pPr>
      <a:lvl6pPr marL="18853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2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1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015" indent="-170815"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065" algn="l" defTabSz="685800" rtl="0" eaLnBrk="1" latinLnBrk="0" hangingPunct="1">
        <a:defRPr sz="1400" kern="1200">
          <a:solidFill>
            <a:schemeClr val="tx1"/>
          </a:solidFill>
          <a:latin typeface="+mn-lt"/>
          <a:ea typeface="+mn-ea"/>
          <a:cs typeface="+mn-cs"/>
        </a:defRPr>
      </a:lvl4pPr>
      <a:lvl5pPr marL="1370965" algn="l" defTabSz="685800" rtl="0" eaLnBrk="1" latinLnBrk="0" hangingPunct="1">
        <a:defRPr sz="1400" kern="1200">
          <a:solidFill>
            <a:schemeClr val="tx1"/>
          </a:solidFill>
          <a:latin typeface="+mn-lt"/>
          <a:ea typeface="+mn-ea"/>
          <a:cs typeface="+mn-cs"/>
        </a:defRPr>
      </a:lvl5pPr>
      <a:lvl6pPr marL="1713865" algn="l" defTabSz="685800" rtl="0" eaLnBrk="1" latinLnBrk="0" hangingPunct="1">
        <a:defRPr sz="1400" kern="1200">
          <a:solidFill>
            <a:schemeClr val="tx1"/>
          </a:solidFill>
          <a:latin typeface="+mn-lt"/>
          <a:ea typeface="+mn-ea"/>
          <a:cs typeface="+mn-cs"/>
        </a:defRPr>
      </a:lvl6pPr>
      <a:lvl7pPr marL="2056765" algn="l" defTabSz="685800" rtl="0" eaLnBrk="1" latinLnBrk="0" hangingPunct="1">
        <a:defRPr sz="1400" kern="1200">
          <a:solidFill>
            <a:schemeClr val="tx1"/>
          </a:solidFill>
          <a:latin typeface="+mn-lt"/>
          <a:ea typeface="+mn-ea"/>
          <a:cs typeface="+mn-cs"/>
        </a:defRPr>
      </a:lvl7pPr>
      <a:lvl8pPr marL="2399665" algn="l" defTabSz="685800" rtl="0" eaLnBrk="1" latinLnBrk="0" hangingPunct="1">
        <a:defRPr sz="1400" kern="1200">
          <a:solidFill>
            <a:schemeClr val="tx1"/>
          </a:solidFill>
          <a:latin typeface="+mn-lt"/>
          <a:ea typeface="+mn-ea"/>
          <a:cs typeface="+mn-cs"/>
        </a:defRPr>
      </a:lvl8pPr>
      <a:lvl9pPr marL="2742565"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tags" Target="../tags/tag11.xml"/><Relationship Id="rId8" Type="http://schemas.openxmlformats.org/officeDocument/2006/relationships/tags" Target="../tags/tag10.xml"/><Relationship Id="rId7" Type="http://schemas.openxmlformats.org/officeDocument/2006/relationships/tags" Target="../tags/tag9.xml"/><Relationship Id="rId6" Type="http://schemas.openxmlformats.org/officeDocument/2006/relationships/tags" Target="../tags/tag8.xml"/><Relationship Id="rId5" Type="http://schemas.openxmlformats.org/officeDocument/2006/relationships/tags" Target="../tags/tag7.xml"/><Relationship Id="rId4" Type="http://schemas.openxmlformats.org/officeDocument/2006/relationships/image" Target="../media/image6.emf"/><Relationship Id="rId3" Type="http://schemas.openxmlformats.org/officeDocument/2006/relationships/tags" Target="../tags/tag6.xml"/><Relationship Id="rId23" Type="http://schemas.openxmlformats.org/officeDocument/2006/relationships/notesSlide" Target="../notesSlides/notesSlide1.xml"/><Relationship Id="rId22" Type="http://schemas.openxmlformats.org/officeDocument/2006/relationships/slideLayout" Target="../slideLayouts/slideLayout2.xml"/><Relationship Id="rId21" Type="http://schemas.openxmlformats.org/officeDocument/2006/relationships/tags" Target="../tags/tag22.xml"/><Relationship Id="rId20" Type="http://schemas.openxmlformats.org/officeDocument/2006/relationships/image" Target="../media/image7.jpeg"/><Relationship Id="rId2" Type="http://schemas.openxmlformats.org/officeDocument/2006/relationships/tags" Target="../tags/tag5.xml"/><Relationship Id="rId19" Type="http://schemas.openxmlformats.org/officeDocument/2006/relationships/tags" Target="../tags/tag21.xml"/><Relationship Id="rId18" Type="http://schemas.openxmlformats.org/officeDocument/2006/relationships/tags" Target="../tags/tag20.xml"/><Relationship Id="rId17" Type="http://schemas.openxmlformats.org/officeDocument/2006/relationships/tags" Target="../tags/tag19.xml"/><Relationship Id="rId16" Type="http://schemas.openxmlformats.org/officeDocument/2006/relationships/tags" Target="../tags/tag18.xml"/><Relationship Id="rId15" Type="http://schemas.openxmlformats.org/officeDocument/2006/relationships/tags" Target="../tags/tag17.xml"/><Relationship Id="rId14" Type="http://schemas.openxmlformats.org/officeDocument/2006/relationships/tags" Target="../tags/tag16.xml"/><Relationship Id="rId13" Type="http://schemas.openxmlformats.org/officeDocument/2006/relationships/tags" Target="../tags/tag15.xml"/><Relationship Id="rId12" Type="http://schemas.openxmlformats.org/officeDocument/2006/relationships/tags" Target="../tags/tag14.xml"/><Relationship Id="rId11" Type="http://schemas.openxmlformats.org/officeDocument/2006/relationships/tags" Target="../tags/tag13.xml"/><Relationship Id="rId10" Type="http://schemas.openxmlformats.org/officeDocument/2006/relationships/tags" Target="../tags/tag12.xml"/><Relationship Id="rId1" Type="http://schemas.openxmlformats.org/officeDocument/2006/relationships/tags" Target="../tags/tag4.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image" Target="../media/image6.emf"/></Relationships>
</file>

<file path=ppt/slides/_rels/slide3.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3.xml"/><Relationship Id="rId4" Type="http://schemas.openxmlformats.org/officeDocument/2006/relationships/themeOverride" Target="../theme/themeOverride1.xml"/><Relationship Id="rId3" Type="http://schemas.openxmlformats.org/officeDocument/2006/relationships/tags" Target="../tags/tag24.xml"/><Relationship Id="rId2" Type="http://schemas.openxmlformats.org/officeDocument/2006/relationships/image" Target="../media/image10.png"/><Relationship Id="rId1" Type="http://schemas.openxmlformats.org/officeDocument/2006/relationships/tags" Target="../tags/tag23.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6" name="矩形 5"/>
          <p:cNvSpPr/>
          <p:nvPr>
            <p:custDataLst>
              <p:tags r:id="rId1"/>
            </p:custDataLst>
          </p:nvPr>
        </p:nvSpPr>
        <p:spPr>
          <a:xfrm>
            <a:off x="1227455" y="0"/>
            <a:ext cx="7916545" cy="931545"/>
          </a:xfrm>
          <a:prstGeom prst="rect">
            <a:avLst/>
          </a:prstGeom>
          <a:solidFill>
            <a:schemeClr val="accent6">
              <a:lumMod val="75000"/>
            </a:schemeClr>
          </a:solidFill>
          <a:ln>
            <a:noFill/>
          </a:ln>
        </p:spPr>
        <p:style>
          <a:lnRef idx="3">
            <a:schemeClr val="lt1"/>
          </a:lnRef>
          <a:fillRef idx="1">
            <a:schemeClr val="accent3"/>
          </a:fillRef>
          <a:effectRef idx="1">
            <a:schemeClr val="accent3"/>
          </a:effectRef>
          <a:fontRef idx="minor">
            <a:schemeClr val="lt1"/>
          </a:fontRef>
        </p:style>
        <p:txBody>
          <a:bodyPr anchor="ctr"/>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7417" name="文本框 21"/>
          <p:cNvSpPr txBox="1">
            <a:spLocks noChangeArrowheads="1"/>
          </p:cNvSpPr>
          <p:nvPr>
            <p:custDataLst>
              <p:tags r:id="rId2"/>
            </p:custDataLst>
          </p:nvPr>
        </p:nvSpPr>
        <p:spPr bwMode="auto">
          <a:xfrm>
            <a:off x="1327150" y="8890"/>
            <a:ext cx="1022350" cy="463550"/>
          </a:xfrm>
          <a:prstGeom prst="rect">
            <a:avLst/>
          </a:prstGeom>
          <a:noFill/>
          <a:ln w="9525">
            <a:noFill/>
            <a:miter lim="800000"/>
          </a:ln>
        </p:spPr>
        <p:txBody>
          <a:bodyPr>
            <a:noAutofit/>
            <a:scene3d>
              <a:camera prst="orthographicFront"/>
              <a:lightRig rig="threePt" dir="t"/>
            </a:scene3d>
          </a:bodyPr>
          <a:p>
            <a:pPr marL="0" marR="0" lvl="0" indent="0" algn="l" defTabSz="914400" rtl="0" eaLnBrk="1" fontAlgn="base" latinLnBrk="0" hangingPunct="1">
              <a:lnSpc>
                <a:spcPct val="120000"/>
              </a:lnSpc>
              <a:spcBef>
                <a:spcPct val="0"/>
              </a:spcBef>
              <a:spcAft>
                <a:spcPct val="0"/>
              </a:spcAft>
              <a:buClrTx/>
              <a:buSzTx/>
              <a:buFontTx/>
              <a:buNone/>
              <a:defRPr/>
            </a:pPr>
            <a:r>
              <a:rPr kumimoji="0" lang="zh-CN" altLang="zh-CN" sz="2000" b="1" i="0" u="none" strike="noStrike" kern="1200" cap="none" spc="0" normalizeH="0" baseline="0" noProof="0" dirty="0">
                <a:solidFill>
                  <a:schemeClr val="bg1"/>
                </a:solidFill>
                <a:effectLst>
                  <a:outerShdw blurRad="38100" dist="25400" dir="5400000" algn="ctr" rotWithShape="0">
                    <a:srgbClr val="6E747A">
                      <a:alpha val="43000"/>
                    </a:srgbClr>
                  </a:outerShdw>
                </a:effectLst>
                <a:uLnTx/>
                <a:uFillTx/>
                <a:latin typeface="微软雅黑" panose="020B0503020204020204" charset="-122"/>
                <a:ea typeface="微软雅黑" panose="020B0503020204020204" charset="-122"/>
                <a:cs typeface="+mn-cs"/>
              </a:rPr>
              <a:t>郑秋</a:t>
            </a:r>
            <a:r>
              <a:rPr kumimoji="0" lang="zh-CN" altLang="zh-CN" sz="2000" b="1" i="0" u="none" strike="noStrike" kern="1200" cap="none" spc="0" normalizeH="0" baseline="0" noProof="0" dirty="0">
                <a:solidFill>
                  <a:schemeClr val="bg1"/>
                </a:solidFill>
                <a:effectLst>
                  <a:outerShdw blurRad="38100" dist="25400" dir="5400000" algn="ctr" rotWithShape="0">
                    <a:srgbClr val="6E747A">
                      <a:alpha val="43000"/>
                    </a:srgbClr>
                  </a:outerShdw>
                </a:effectLst>
                <a:uLnTx/>
                <a:uFillTx/>
                <a:latin typeface="微软雅黑" panose="020B0503020204020204" charset="-122"/>
                <a:ea typeface="微软雅黑" panose="020B0503020204020204" charset="-122"/>
                <a:cs typeface="+mn-cs"/>
              </a:rPr>
              <a:t>坚</a:t>
            </a:r>
            <a:endParaRPr kumimoji="0" lang="zh-CN" altLang="zh-CN" sz="2000" b="1" i="0" u="none" strike="noStrike" kern="1200" cap="none" spc="0" normalizeH="0" baseline="0" noProof="0" dirty="0">
              <a:solidFill>
                <a:schemeClr val="bg1"/>
              </a:solidFill>
              <a:effectLst>
                <a:outerShdw blurRad="38100" dist="25400" dir="5400000" algn="ctr" rotWithShape="0">
                  <a:srgbClr val="6E747A">
                    <a:alpha val="43000"/>
                  </a:srgbClr>
                </a:outerShdw>
              </a:effectLst>
              <a:uLnTx/>
              <a:uFillTx/>
              <a:latin typeface="微软雅黑" panose="020B0503020204020204" charset="-122"/>
              <a:ea typeface="微软雅黑" panose="020B0503020204020204" charset="-122"/>
              <a:cs typeface="+mn-cs"/>
            </a:endParaRPr>
          </a:p>
        </p:txBody>
      </p:sp>
      <p:pic>
        <p:nvPicPr>
          <p:cNvPr id="17411" name="图片 7"/>
          <p:cNvPicPr>
            <a:picLocks noChangeAspect="1"/>
          </p:cNvPicPr>
          <p:nvPr>
            <p:custDataLst>
              <p:tags r:id="rId3"/>
            </p:custDataLst>
          </p:nvPr>
        </p:nvPicPr>
        <p:blipFill>
          <a:blip r:embed="rId4" cstate="print"/>
          <a:srcRect t="3896" r="91544" b="3088"/>
          <a:stretch>
            <a:fillRect/>
          </a:stretch>
        </p:blipFill>
        <p:spPr bwMode="auto">
          <a:xfrm>
            <a:off x="1269683" y="997268"/>
            <a:ext cx="309562" cy="358775"/>
          </a:xfrm>
          <a:prstGeom prst="rect">
            <a:avLst/>
          </a:prstGeom>
          <a:solidFill>
            <a:schemeClr val="accent6">
              <a:lumMod val="75000"/>
            </a:schemeClr>
          </a:solidFill>
          <a:ln w="9525">
            <a:noFill/>
            <a:miter lim="800000"/>
            <a:headEnd/>
            <a:tailEnd/>
          </a:ln>
        </p:spPr>
      </p:pic>
      <p:sp>
        <p:nvSpPr>
          <p:cNvPr id="17412" name="文本框 11"/>
          <p:cNvSpPr txBox="1">
            <a:spLocks noChangeArrowheads="1"/>
          </p:cNvSpPr>
          <p:nvPr>
            <p:custDataLst>
              <p:tags r:id="rId5"/>
            </p:custDataLst>
          </p:nvPr>
        </p:nvSpPr>
        <p:spPr bwMode="auto">
          <a:xfrm>
            <a:off x="1579245" y="1409065"/>
            <a:ext cx="2690495" cy="475615"/>
          </a:xfrm>
          <a:prstGeom prst="rect">
            <a:avLst/>
          </a:prstGeom>
          <a:noFill/>
          <a:ln w="9525">
            <a:noFill/>
            <a:miter lim="800000"/>
          </a:ln>
        </p:spPr>
        <p:txBody>
          <a:bodyPr wrap="square">
            <a:spAutoFit/>
          </a:bodyPr>
          <a:p>
            <a:pPr lvl="0" eaLnBrk="1" hangingPunct="1">
              <a:lnSpc>
                <a:spcPct val="150000"/>
              </a:lnSpc>
              <a:defRPr/>
            </a:pPr>
            <a:r>
              <a:rPr lang="zh-CN" altLang="en-US" sz="1000" dirty="0">
                <a:solidFill>
                  <a:prstClr val="black"/>
                </a:solidFill>
                <a:latin typeface="微软雅黑" panose="020B0503020204020204" charset="-122"/>
                <a:ea typeface="微软雅黑" panose="020B0503020204020204" charset="-122"/>
                <a:sym typeface="+mn-ea"/>
              </a:rPr>
              <a:t>临床医学</a:t>
            </a:r>
            <a:r>
              <a:rPr sz="1000" dirty="0">
                <a:solidFill>
                  <a:prstClr val="black"/>
                </a:solidFill>
                <a:latin typeface="微软雅黑" panose="020B0503020204020204" charset="-122"/>
                <a:ea typeface="微软雅黑" panose="020B0503020204020204" charset="-122"/>
              </a:rPr>
              <a:t>专业型或学术型硕士研究生</a:t>
            </a:r>
            <a:r>
              <a:rPr lang="zh-CN" sz="1000" dirty="0">
                <a:solidFill>
                  <a:prstClr val="black"/>
                </a:solidFill>
                <a:latin typeface="微软雅黑" panose="020B0503020204020204" charset="-122"/>
                <a:ea typeface="微软雅黑" panose="020B0503020204020204" charset="-122"/>
              </a:rPr>
              <a:t>：</a:t>
            </a:r>
            <a:r>
              <a:rPr sz="1000" dirty="0">
                <a:solidFill>
                  <a:prstClr val="black"/>
                </a:solidFill>
                <a:latin typeface="微软雅黑" panose="020B0503020204020204" charset="-122"/>
                <a:ea typeface="微软雅黑" panose="020B0503020204020204" charset="-122"/>
              </a:rPr>
              <a:t>1名</a:t>
            </a:r>
            <a:endParaRPr sz="1000" dirty="0">
              <a:solidFill>
                <a:prstClr val="black"/>
              </a:solidFill>
              <a:latin typeface="微软雅黑" panose="020B0503020204020204" charset="-122"/>
              <a:ea typeface="微软雅黑" panose="020B0503020204020204" charset="-122"/>
            </a:endParaRPr>
          </a:p>
          <a:p>
            <a:pPr lvl="0" eaLnBrk="1" hangingPunct="1">
              <a:defRPr/>
            </a:pPr>
            <a:endParaRPr lang="en-US" altLang="zh-CN" sz="1000" dirty="0">
              <a:solidFill>
                <a:prstClr val="black"/>
              </a:solidFill>
              <a:latin typeface="微软雅黑" panose="020B0503020204020204" charset="-122"/>
              <a:ea typeface="微软雅黑" panose="020B0503020204020204" charset="-122"/>
            </a:endParaRPr>
          </a:p>
        </p:txBody>
      </p:sp>
      <p:sp>
        <p:nvSpPr>
          <p:cNvPr id="17421" name="文本框 17"/>
          <p:cNvSpPr txBox="1">
            <a:spLocks noChangeArrowheads="1"/>
          </p:cNvSpPr>
          <p:nvPr>
            <p:custDataLst>
              <p:tags r:id="rId6"/>
            </p:custDataLst>
          </p:nvPr>
        </p:nvSpPr>
        <p:spPr bwMode="auto">
          <a:xfrm>
            <a:off x="1507173" y="1025208"/>
            <a:ext cx="3187910" cy="306705"/>
          </a:xfrm>
          <a:prstGeom prst="rect">
            <a:avLst/>
          </a:prstGeom>
          <a:noFill/>
          <a:ln w="9525">
            <a:noFill/>
            <a:miter lim="800000"/>
          </a:ln>
        </p:spPr>
        <p:txBody>
          <a:bodyPr wrap="square">
            <a:spAutoFit/>
          </a:bodyPr>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2023</a:t>
            </a:r>
            <a:r>
              <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年</a:t>
            </a:r>
            <a:r>
              <a:rPr kumimoji="0" lang="zh-CN" altLang="en-US"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招生计划</a:t>
            </a:r>
            <a:endParaRPr kumimoji="0" lang="zh-CN" altLang="en-US" sz="1400" b="1" i="0" u="none" strike="noStrike" kern="1200" cap="none" spc="0" normalizeH="0" baseline="0" noProof="0" dirty="0">
              <a:ln>
                <a:noFill/>
              </a:ln>
              <a:solidFill>
                <a:srgbClr val="FF0000"/>
              </a:solidFill>
              <a:effectLst/>
              <a:uLnTx/>
              <a:uFillTx/>
              <a:latin typeface="微软雅黑" panose="020B0503020204020204" charset="-122"/>
              <a:ea typeface="微软雅黑" panose="020B0503020204020204" charset="-122"/>
              <a:cs typeface="+mn-cs"/>
            </a:endParaRPr>
          </a:p>
        </p:txBody>
      </p:sp>
      <p:sp>
        <p:nvSpPr>
          <p:cNvPr id="11" name="文本框 21"/>
          <p:cNvSpPr txBox="1">
            <a:spLocks noChangeArrowheads="1"/>
          </p:cNvSpPr>
          <p:nvPr>
            <p:custDataLst>
              <p:tags r:id="rId7"/>
            </p:custDataLst>
          </p:nvPr>
        </p:nvSpPr>
        <p:spPr bwMode="auto">
          <a:xfrm>
            <a:off x="5807710" y="132080"/>
            <a:ext cx="3448050" cy="275590"/>
          </a:xfrm>
          <a:prstGeom prst="rect">
            <a:avLst/>
          </a:prstGeom>
          <a:noFill/>
          <a:ln w="9525">
            <a:noFill/>
            <a:miter lim="800000"/>
          </a:ln>
        </p:spPr>
        <p:txBody>
          <a:bodyPr wrap="square">
            <a:spAutoFit/>
          </a:bodyPr>
          <a:p>
            <a:pPr marL="0" marR="0" lvl="0" indent="0" algn="l" defTabSz="914400" rtl="0" eaLnBrk="1" fontAlgn="base" latinLnBrk="0" hangingPunct="1">
              <a:lnSpc>
                <a:spcPct val="120000"/>
              </a:lnSpc>
              <a:spcBef>
                <a:spcPct val="0"/>
              </a:spcBef>
              <a:spcAft>
                <a:spcPct val="0"/>
              </a:spcAft>
              <a:buClrTx/>
              <a:buSzTx/>
              <a:buFontTx/>
              <a:buNone/>
              <a:defRPr/>
            </a:pPr>
            <a:r>
              <a:rPr kumimoji="0" lang="zh-CN"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招生单位：广东省心血管病研究所</a:t>
            </a:r>
            <a:r>
              <a:rPr kumimoji="0" lang="en-US"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      </a:t>
            </a:r>
            <a:r>
              <a:rPr kumimoji="0" lang="zh-CN"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招生代码：</a:t>
            </a:r>
            <a:r>
              <a:rPr kumimoji="0" lang="en-US"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88911</a:t>
            </a:r>
            <a:endParaRPr kumimoji="0" lang="en-US" altLang="zh-CN" sz="10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pic>
        <p:nvPicPr>
          <p:cNvPr id="17422" name="图片 24"/>
          <p:cNvPicPr>
            <a:picLocks noChangeAspect="1"/>
          </p:cNvPicPr>
          <p:nvPr>
            <p:custDataLst>
              <p:tags r:id="rId8"/>
            </p:custDataLst>
          </p:nvPr>
        </p:nvPicPr>
        <p:blipFill>
          <a:blip r:embed="rId4" cstate="print"/>
          <a:srcRect t="3896" r="91544" b="3088"/>
          <a:stretch>
            <a:fillRect/>
          </a:stretch>
        </p:blipFill>
        <p:spPr bwMode="auto">
          <a:xfrm>
            <a:off x="1268987" y="2315575"/>
            <a:ext cx="309562" cy="358775"/>
          </a:xfrm>
          <a:prstGeom prst="rect">
            <a:avLst/>
          </a:prstGeom>
          <a:noFill/>
          <a:ln w="9525">
            <a:noFill/>
            <a:miter lim="800000"/>
            <a:headEnd/>
            <a:tailEnd/>
          </a:ln>
        </p:spPr>
      </p:pic>
      <p:sp>
        <p:nvSpPr>
          <p:cNvPr id="17423" name="文本框 25"/>
          <p:cNvSpPr txBox="1">
            <a:spLocks noChangeArrowheads="1"/>
          </p:cNvSpPr>
          <p:nvPr>
            <p:custDataLst>
              <p:tags r:id="rId9"/>
            </p:custDataLst>
          </p:nvPr>
        </p:nvSpPr>
        <p:spPr bwMode="auto">
          <a:xfrm>
            <a:off x="1536941" y="2355023"/>
            <a:ext cx="894080" cy="306705"/>
          </a:xfrm>
          <a:prstGeom prst="rect">
            <a:avLst/>
          </a:prstGeom>
          <a:noFill/>
          <a:ln w="9525">
            <a:noFill/>
            <a:miter lim="800000"/>
          </a:ln>
        </p:spPr>
        <p:txBody>
          <a:bodyPr wrap="none">
            <a:spAutoFit/>
          </a:bodyPr>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工作经历</a:t>
            </a:r>
            <a:endParaRPr kumimoji="0" lang="zh-CN" altLang="en-US"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pic>
        <p:nvPicPr>
          <p:cNvPr id="13" name="图片 24"/>
          <p:cNvPicPr>
            <a:picLocks noChangeAspect="1"/>
          </p:cNvPicPr>
          <p:nvPr>
            <p:custDataLst>
              <p:tags r:id="rId10"/>
            </p:custDataLst>
          </p:nvPr>
        </p:nvPicPr>
        <p:blipFill>
          <a:blip r:embed="rId4" cstate="print"/>
          <a:srcRect t="3896" r="91544" b="3088"/>
          <a:stretch>
            <a:fillRect/>
          </a:stretch>
        </p:blipFill>
        <p:spPr bwMode="auto">
          <a:xfrm>
            <a:off x="1263272" y="3874500"/>
            <a:ext cx="309562" cy="358775"/>
          </a:xfrm>
          <a:prstGeom prst="rect">
            <a:avLst/>
          </a:prstGeom>
          <a:noFill/>
          <a:ln w="9525">
            <a:noFill/>
            <a:miter lim="800000"/>
            <a:headEnd/>
            <a:tailEnd/>
          </a:ln>
        </p:spPr>
      </p:pic>
      <p:sp>
        <p:nvSpPr>
          <p:cNvPr id="14" name="文本框 25"/>
          <p:cNvSpPr txBox="1">
            <a:spLocks noChangeArrowheads="1"/>
          </p:cNvSpPr>
          <p:nvPr>
            <p:custDataLst>
              <p:tags r:id="rId11"/>
            </p:custDataLst>
          </p:nvPr>
        </p:nvSpPr>
        <p:spPr bwMode="auto">
          <a:xfrm>
            <a:off x="1531226" y="3899978"/>
            <a:ext cx="894080" cy="306705"/>
          </a:xfrm>
          <a:prstGeom prst="rect">
            <a:avLst/>
          </a:prstGeom>
          <a:noFill/>
          <a:ln w="9525">
            <a:noFill/>
            <a:miter lim="800000"/>
          </a:ln>
        </p:spPr>
        <p:txBody>
          <a:bodyPr wrap="none">
            <a:spAutoFit/>
          </a:bodyPr>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招生要求</a:t>
            </a:r>
            <a:endPar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pic>
        <p:nvPicPr>
          <p:cNvPr id="15" name="图片 24"/>
          <p:cNvPicPr>
            <a:picLocks noChangeAspect="1"/>
          </p:cNvPicPr>
          <p:nvPr>
            <p:custDataLst>
              <p:tags r:id="rId12"/>
            </p:custDataLst>
          </p:nvPr>
        </p:nvPicPr>
        <p:blipFill>
          <a:blip r:embed="rId4" cstate="print"/>
          <a:srcRect t="3896" r="91544" b="3088"/>
          <a:stretch>
            <a:fillRect/>
          </a:stretch>
        </p:blipFill>
        <p:spPr bwMode="auto">
          <a:xfrm>
            <a:off x="4707512" y="985885"/>
            <a:ext cx="309562" cy="358775"/>
          </a:xfrm>
          <a:prstGeom prst="rect">
            <a:avLst/>
          </a:prstGeom>
          <a:noFill/>
          <a:ln w="9525">
            <a:noFill/>
            <a:miter lim="800000"/>
            <a:headEnd/>
            <a:tailEnd/>
          </a:ln>
        </p:spPr>
      </p:pic>
      <p:sp>
        <p:nvSpPr>
          <p:cNvPr id="16" name="文本框 25"/>
          <p:cNvSpPr txBox="1">
            <a:spLocks noChangeArrowheads="1"/>
          </p:cNvSpPr>
          <p:nvPr>
            <p:custDataLst>
              <p:tags r:id="rId13"/>
            </p:custDataLst>
          </p:nvPr>
        </p:nvSpPr>
        <p:spPr bwMode="auto">
          <a:xfrm>
            <a:off x="4975466" y="997393"/>
            <a:ext cx="894080" cy="306705"/>
          </a:xfrm>
          <a:prstGeom prst="rect">
            <a:avLst/>
          </a:prstGeom>
          <a:noFill/>
          <a:ln w="9525">
            <a:noFill/>
            <a:miter lim="800000"/>
          </a:ln>
        </p:spPr>
        <p:txBody>
          <a:bodyPr wrap="none">
            <a:spAutoFit/>
          </a:bodyPr>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科研工作</a:t>
            </a:r>
            <a:endParaRPr kumimoji="0" lang="zh-CN"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sp>
        <p:nvSpPr>
          <p:cNvPr id="29" name="矩形 28"/>
          <p:cNvSpPr/>
          <p:nvPr>
            <p:custDataLst>
              <p:tags r:id="rId14"/>
            </p:custDataLst>
          </p:nvPr>
        </p:nvSpPr>
        <p:spPr>
          <a:xfrm>
            <a:off x="1579245" y="2737485"/>
            <a:ext cx="3330575" cy="798830"/>
          </a:xfrm>
          <a:prstGeom prst="rect">
            <a:avLst/>
          </a:prstGeom>
        </p:spPr>
        <p:txBody>
          <a:bodyPr wrap="square">
            <a:spAutoFit/>
          </a:bodyPr>
          <a:p>
            <a:pPr marL="228600" indent="-228600"/>
            <a:r>
              <a:rPr lang="en-US" altLang="zh-CN" sz="900" dirty="0" smtClean="0">
                <a:solidFill>
                  <a:prstClr val="black"/>
                </a:solidFill>
                <a:latin typeface="微软雅黑" panose="020B0503020204020204" charset="-122"/>
                <a:ea typeface="微软雅黑" panose="020B0503020204020204" charset="-122"/>
              </a:rPr>
              <a:t>1982.09-1988.07</a:t>
            </a:r>
            <a:r>
              <a:rPr lang="zh-CN" altLang="en-US" sz="900" dirty="0" smtClean="0">
                <a:solidFill>
                  <a:prstClr val="black"/>
                </a:solidFill>
                <a:latin typeface="微软雅黑" panose="020B0503020204020204" charset="-122"/>
                <a:ea typeface="微软雅黑" panose="020B0503020204020204" charset="-122"/>
              </a:rPr>
              <a:t> ：  中山医科大学</a:t>
            </a:r>
            <a:r>
              <a:rPr lang="en-US" altLang="zh-CN" sz="900" dirty="0" smtClean="0">
                <a:solidFill>
                  <a:prstClr val="black"/>
                </a:solidFill>
                <a:latin typeface="微软雅黑" panose="020B0503020204020204" charset="-122"/>
                <a:ea typeface="微软雅黑" panose="020B0503020204020204" charset="-122"/>
              </a:rPr>
              <a:t> </a:t>
            </a:r>
            <a:r>
              <a:rPr lang="zh-CN" altLang="en-US" sz="900" dirty="0" smtClean="0">
                <a:solidFill>
                  <a:prstClr val="black"/>
                </a:solidFill>
                <a:latin typeface="微软雅黑" panose="020B0503020204020204" charset="-122"/>
                <a:ea typeface="微软雅黑" panose="020B0503020204020204" charset="-122"/>
              </a:rPr>
              <a:t>      临床医学学士</a:t>
            </a:r>
            <a:endParaRPr lang="en-US" altLang="zh-CN" sz="900" dirty="0" smtClean="0">
              <a:solidFill>
                <a:prstClr val="black"/>
              </a:solidFill>
              <a:latin typeface="微软雅黑" panose="020B0503020204020204" charset="-122"/>
              <a:ea typeface="微软雅黑" panose="020B0503020204020204" charset="-122"/>
            </a:endParaRPr>
          </a:p>
          <a:p>
            <a:pPr lvl="0"/>
            <a:r>
              <a:rPr lang="en-US" altLang="en-US" sz="900" dirty="0" smtClean="0">
                <a:solidFill>
                  <a:prstClr val="black"/>
                </a:solidFill>
                <a:latin typeface="微软雅黑" panose="020B0503020204020204" charset="-122"/>
                <a:ea typeface="微软雅黑" panose="020B0503020204020204" charset="-122"/>
              </a:rPr>
              <a:t>1988.07-2006</a:t>
            </a:r>
            <a:r>
              <a:rPr lang="en-US" altLang="zh-CN" sz="900" dirty="0" smtClean="0">
                <a:solidFill>
                  <a:prstClr val="black"/>
                </a:solidFill>
                <a:latin typeface="微软雅黑" panose="020B0503020204020204" charset="-122"/>
                <a:ea typeface="微软雅黑" panose="020B0503020204020204" charset="-122"/>
              </a:rPr>
              <a:t>.12</a:t>
            </a:r>
            <a:r>
              <a:rPr lang="zh-CN" altLang="en-US" sz="900" dirty="0" smtClean="0">
                <a:solidFill>
                  <a:prstClr val="black"/>
                </a:solidFill>
                <a:latin typeface="微软雅黑" panose="020B0503020204020204" charset="-122"/>
                <a:ea typeface="微软雅黑" panose="020B0503020204020204" charset="-122"/>
              </a:rPr>
              <a:t>： </a:t>
            </a:r>
            <a:r>
              <a:rPr lang="en-US" altLang="en-US" sz="900" dirty="0" smtClean="0">
                <a:solidFill>
                  <a:prstClr val="black"/>
                </a:solidFill>
                <a:latin typeface="微软雅黑" panose="020B0503020204020204" charset="-122"/>
                <a:ea typeface="微软雅黑" panose="020B0503020204020204" charset="-122"/>
              </a:rPr>
              <a:t>  </a:t>
            </a:r>
            <a:r>
              <a:rPr lang="zh-CN" altLang="en-US" sz="900" dirty="0" smtClean="0">
                <a:solidFill>
                  <a:prstClr val="black"/>
                </a:solidFill>
                <a:latin typeface="微软雅黑" panose="020B0503020204020204" charset="-122"/>
                <a:ea typeface="微软雅黑" panose="020B0503020204020204" charset="-122"/>
              </a:rPr>
              <a:t>历任</a:t>
            </a:r>
            <a:r>
              <a:rPr lang="zh-CN" altLang="en-US" sz="1000" dirty="0" smtClean="0">
                <a:solidFill>
                  <a:prstClr val="black"/>
                </a:solidFill>
                <a:latin typeface="微软雅黑" panose="020B0503020204020204" charset="-122"/>
                <a:ea typeface="微软雅黑" panose="020B0503020204020204" charset="-122"/>
              </a:rPr>
              <a:t>广东省</a:t>
            </a:r>
            <a:r>
              <a:rPr lang="zh-CN" altLang="en-US" sz="900" dirty="0" smtClean="0">
                <a:solidFill>
                  <a:prstClr val="black"/>
                </a:solidFill>
                <a:latin typeface="微软雅黑" panose="020B0503020204020204" charset="-122"/>
                <a:ea typeface="微软雅黑" panose="020B0503020204020204" charset="-122"/>
              </a:rPr>
              <a:t>人民医院骨科医师、</a:t>
            </a:r>
            <a:endParaRPr lang="en-US" altLang="zh-CN" sz="900" dirty="0" smtClean="0">
              <a:solidFill>
                <a:prstClr val="black"/>
              </a:solidFill>
              <a:latin typeface="微软雅黑" panose="020B0503020204020204" charset="-122"/>
              <a:ea typeface="微软雅黑" panose="020B0503020204020204" charset="-122"/>
            </a:endParaRPr>
          </a:p>
          <a:p>
            <a:pPr lvl="0"/>
            <a:r>
              <a:rPr lang="en-US" altLang="zh-CN" sz="900" dirty="0" smtClean="0">
                <a:solidFill>
                  <a:prstClr val="black"/>
                </a:solidFill>
                <a:latin typeface="微软雅黑" panose="020B0503020204020204" charset="-122"/>
                <a:ea typeface="微软雅黑" panose="020B0503020204020204" charset="-122"/>
              </a:rPr>
              <a:t>                                 </a:t>
            </a:r>
            <a:r>
              <a:rPr lang="zh-CN" altLang="en-US" sz="900" dirty="0" smtClean="0">
                <a:solidFill>
                  <a:prstClr val="black"/>
                </a:solidFill>
                <a:latin typeface="微软雅黑" panose="020B0503020204020204" charset="-122"/>
                <a:ea typeface="微软雅黑" panose="020B0503020204020204" charset="-122"/>
              </a:rPr>
              <a:t>主治医师、副主任医师、主任医师</a:t>
            </a:r>
            <a:endParaRPr lang="en-US" altLang="zh-CN" sz="900" dirty="0" smtClean="0">
              <a:solidFill>
                <a:prstClr val="black"/>
              </a:solidFill>
              <a:latin typeface="微软雅黑" panose="020B0503020204020204" charset="-122"/>
              <a:ea typeface="微软雅黑" panose="020B0503020204020204" charset="-122"/>
            </a:endParaRPr>
          </a:p>
          <a:p>
            <a:pPr lvl="0"/>
            <a:r>
              <a:rPr lang="en-US" altLang="zh-CN" sz="900" dirty="0" smtClean="0">
                <a:solidFill>
                  <a:prstClr val="black"/>
                </a:solidFill>
                <a:latin typeface="微软雅黑" panose="020B0503020204020204" charset="-122"/>
                <a:ea typeface="微软雅黑" panose="020B0503020204020204" charset="-122"/>
              </a:rPr>
              <a:t>2007.10</a:t>
            </a:r>
            <a:r>
              <a:rPr lang="en-US" altLang="en-US" sz="900" dirty="0" smtClean="0">
                <a:solidFill>
                  <a:prstClr val="black"/>
                </a:solidFill>
                <a:latin typeface="微软雅黑" panose="020B0503020204020204" charset="-122"/>
                <a:ea typeface="微软雅黑" panose="020B0503020204020204" charset="-122"/>
              </a:rPr>
              <a:t>-</a:t>
            </a:r>
            <a:r>
              <a:rPr lang="en-US" altLang="zh-CN" sz="900" dirty="0" smtClean="0">
                <a:solidFill>
                  <a:prstClr val="black"/>
                </a:solidFill>
                <a:latin typeface="微软雅黑" panose="020B0503020204020204" charset="-122"/>
                <a:ea typeface="微软雅黑" panose="020B0503020204020204" charset="-122"/>
              </a:rPr>
              <a:t>2015.05</a:t>
            </a:r>
            <a:r>
              <a:rPr lang="zh-CN" altLang="en-US" sz="900" dirty="0" smtClean="0">
                <a:solidFill>
                  <a:prstClr val="black"/>
                </a:solidFill>
                <a:latin typeface="微软雅黑" panose="020B0503020204020204" charset="-122"/>
                <a:ea typeface="微软雅黑" panose="020B0503020204020204" charset="-122"/>
              </a:rPr>
              <a:t>：   广东省人民医院骨科   行政主任</a:t>
            </a:r>
            <a:endParaRPr lang="en-US" altLang="zh-CN" sz="900" dirty="0" smtClean="0">
              <a:solidFill>
                <a:prstClr val="black"/>
              </a:solidFill>
              <a:latin typeface="微软雅黑" panose="020B0503020204020204" charset="-122"/>
              <a:ea typeface="微软雅黑" panose="020B0503020204020204" charset="-122"/>
            </a:endParaRPr>
          </a:p>
          <a:p>
            <a:pPr lvl="0"/>
            <a:r>
              <a:rPr lang="en-US" altLang="zh-CN" sz="900" dirty="0" smtClean="0">
                <a:solidFill>
                  <a:prstClr val="black"/>
                </a:solidFill>
                <a:latin typeface="微软雅黑" panose="020B0503020204020204" charset="-122"/>
                <a:ea typeface="微软雅黑" panose="020B0503020204020204" charset="-122"/>
              </a:rPr>
              <a:t>2017.10 </a:t>
            </a:r>
            <a:r>
              <a:rPr lang="zh-CN" altLang="en-US" sz="900" dirty="0" smtClean="0">
                <a:solidFill>
                  <a:prstClr val="black"/>
                </a:solidFill>
                <a:latin typeface="微软雅黑" panose="020B0503020204020204" charset="-122"/>
                <a:ea typeface="微软雅黑" panose="020B0503020204020204" charset="-122"/>
              </a:rPr>
              <a:t>至今  ：       广东省人民医院骨科中心 行政主任</a:t>
            </a:r>
            <a:endParaRPr lang="zh-CN" altLang="en-US" sz="900" dirty="0" smtClean="0">
              <a:solidFill>
                <a:prstClr val="black"/>
              </a:solidFill>
              <a:latin typeface="微软雅黑" panose="020B0503020204020204" charset="-122"/>
              <a:ea typeface="微软雅黑" panose="020B0503020204020204" charset="-122"/>
            </a:endParaRPr>
          </a:p>
        </p:txBody>
      </p:sp>
      <p:sp>
        <p:nvSpPr>
          <p:cNvPr id="34" name="TextBox 33"/>
          <p:cNvSpPr txBox="1"/>
          <p:nvPr>
            <p:custDataLst>
              <p:tags r:id="rId15"/>
            </p:custDataLst>
          </p:nvPr>
        </p:nvSpPr>
        <p:spPr>
          <a:xfrm>
            <a:off x="1573204" y="4337499"/>
            <a:ext cx="3288484" cy="260350"/>
          </a:xfrm>
          <a:prstGeom prst="rect">
            <a:avLst/>
          </a:prstGeom>
          <a:noFill/>
        </p:spPr>
        <p:txBody>
          <a:bodyPr wrap="square" rtlCol="0">
            <a:spAutoFit/>
          </a:bodyPr>
          <a:p>
            <a:r>
              <a:rPr lang="zh-CN" altLang="en-US" sz="1100" dirty="0" smtClean="0"/>
              <a:t>关节外科、运动医学方向</a:t>
            </a:r>
            <a:endParaRPr lang="zh-CN" altLang="en-US" sz="1100" dirty="0" smtClean="0"/>
          </a:p>
        </p:txBody>
      </p:sp>
      <p:sp>
        <p:nvSpPr>
          <p:cNvPr id="2" name="文本框 12"/>
          <p:cNvSpPr txBox="1">
            <a:spLocks noChangeArrowheads="1"/>
          </p:cNvSpPr>
          <p:nvPr>
            <p:custDataLst>
              <p:tags r:id="rId16"/>
            </p:custDataLst>
          </p:nvPr>
        </p:nvSpPr>
        <p:spPr bwMode="auto">
          <a:xfrm>
            <a:off x="-3810" y="2571750"/>
            <a:ext cx="1266825" cy="1932940"/>
          </a:xfrm>
          <a:prstGeom prst="rect">
            <a:avLst/>
          </a:prstGeom>
          <a:noFill/>
          <a:ln w="9525">
            <a:noFill/>
            <a:miter lim="800000"/>
          </a:ln>
        </p:spPr>
        <p:txBody>
          <a:bodyPr wrap="square">
            <a:noAutofit/>
          </a:bodyPr>
          <a:p>
            <a:pPr marL="0" marR="0" lvl="0" indent="0" algn="l" defTabSz="914400" rtl="0" eaLnBrk="1" fontAlgn="base" latinLnBrk="0" hangingPunct="1">
              <a:lnSpc>
                <a:spcPct val="120000"/>
              </a:lnSpc>
              <a:spcBef>
                <a:spcPct val="0"/>
              </a:spcBef>
              <a:spcAft>
                <a:spcPct val="0"/>
              </a:spcAft>
              <a:buClrTx/>
              <a:buSzTx/>
              <a:buFontTx/>
              <a:buNone/>
              <a:defRPr/>
            </a:pPr>
            <a:r>
              <a:rPr kumimoji="0" lang="en-US" altLang="zh-CN" sz="9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Tel: </a:t>
            </a:r>
            <a:r>
              <a:rPr kumimoji="0" lang="en-US" altLang="zh-CN" sz="900" b="0"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cs typeface="+mn-cs"/>
              </a:rPr>
              <a:t>13802740561</a:t>
            </a:r>
            <a:endParaRPr kumimoji="0" lang="en-US" altLang="zh-CN"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a:p>
            <a:pPr marL="0" marR="0" lvl="0" indent="0" algn="l" defTabSz="914400" rtl="0" eaLnBrk="1" fontAlgn="base" latinLnBrk="0" hangingPunct="1">
              <a:lnSpc>
                <a:spcPct val="120000"/>
              </a:lnSpc>
              <a:spcBef>
                <a:spcPct val="0"/>
              </a:spcBef>
              <a:spcAft>
                <a:spcPct val="0"/>
              </a:spcAft>
              <a:buClrTx/>
              <a:buSzTx/>
              <a:buFontTx/>
              <a:buNone/>
              <a:defRPr/>
            </a:pPr>
            <a:r>
              <a:rPr lang="en-US" altLang="zh-CN" sz="900" b="1" dirty="0">
                <a:solidFill>
                  <a:prstClr val="black"/>
                </a:solidFill>
                <a:latin typeface="微软雅黑" panose="020B0503020204020204" charset="-122"/>
                <a:ea typeface="微软雅黑" panose="020B0503020204020204" charset="-122"/>
              </a:rPr>
              <a:t>Office</a:t>
            </a:r>
            <a:r>
              <a:rPr lang="en-US" altLang="zh-CN" sz="900" dirty="0" smtClean="0">
                <a:solidFill>
                  <a:prstClr val="black"/>
                </a:solidFill>
                <a:latin typeface="微软雅黑" panose="020B0503020204020204" charset="-122"/>
                <a:ea typeface="微软雅黑" panose="020B0503020204020204" charset="-122"/>
              </a:rPr>
              <a:t>: 020-</a:t>
            </a:r>
            <a:r>
              <a:rPr lang="en-US" altLang="zh-CN" sz="900" dirty="0" smtClean="0">
                <a:solidFill>
                  <a:prstClr val="black"/>
                </a:solidFill>
                <a:latin typeface="微软雅黑" panose="020B0503020204020204" charset="-122"/>
                <a:ea typeface="微软雅黑" panose="020B0503020204020204" charset="-122"/>
              </a:rPr>
              <a:t>83827812-61011</a:t>
            </a:r>
            <a:br>
              <a:rPr lang="en-US" altLang="zh-CN" sz="900" dirty="0">
                <a:solidFill>
                  <a:prstClr val="black"/>
                </a:solidFill>
                <a:latin typeface="微软雅黑" panose="020B0503020204020204" charset="-122"/>
                <a:ea typeface="微软雅黑" panose="020B0503020204020204" charset="-122"/>
              </a:rPr>
            </a:br>
            <a:r>
              <a:rPr kumimoji="0" lang="en-US" altLang="zh-CN" sz="9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Email</a:t>
            </a:r>
            <a:r>
              <a:rPr kumimoji="0" lang="en-US" altLang="zh-CN" sz="900" b="1"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cs typeface="+mn-cs"/>
              </a:rPr>
              <a:t>: </a:t>
            </a:r>
            <a:r>
              <a:rPr kumimoji="0" lang="en-US" altLang="zh-CN" sz="900" b="0"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cs typeface="+mn-cs"/>
              </a:rPr>
              <a:t>zqj650@126.com</a:t>
            </a:r>
            <a:endParaRPr kumimoji="0" lang="zh-CN" altLang="en-US"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sp>
        <p:nvSpPr>
          <p:cNvPr id="3" name="文本框 13"/>
          <p:cNvSpPr txBox="1">
            <a:spLocks noChangeArrowheads="1"/>
          </p:cNvSpPr>
          <p:nvPr>
            <p:custDataLst>
              <p:tags r:id="rId17"/>
            </p:custDataLst>
          </p:nvPr>
        </p:nvSpPr>
        <p:spPr bwMode="auto">
          <a:xfrm>
            <a:off x="5016500" y="1370330"/>
            <a:ext cx="4027805" cy="3314700"/>
          </a:xfrm>
          <a:prstGeom prst="rect">
            <a:avLst/>
          </a:prstGeom>
          <a:noFill/>
          <a:ln w="9525">
            <a:noFill/>
            <a:miter lim="800000"/>
          </a:ln>
        </p:spPr>
        <p:txBody>
          <a:bodyPr wrap="square">
            <a:noAutofit/>
          </a:bodyPr>
          <a:p>
            <a:pPr lvl="0" algn="just" eaLnBrk="1" hangingPunct="1">
              <a:lnSpc>
                <a:spcPct val="120000"/>
              </a:lnSpc>
              <a:spcBef>
                <a:spcPts val="600"/>
              </a:spcBef>
              <a:defRPr/>
            </a:pPr>
            <a:r>
              <a:rPr lang="zh-CN" altLang="en-US" sz="800" b="1" dirty="0">
                <a:solidFill>
                  <a:prstClr val="black"/>
                </a:solidFill>
                <a:latin typeface="微软雅黑" panose="020B0503020204020204" charset="-122"/>
                <a:ea typeface="微软雅黑" panose="020B0503020204020204" charset="-122"/>
              </a:rPr>
              <a:t>研究方向</a:t>
            </a:r>
            <a:r>
              <a:rPr lang="en-US" altLang="zh-CN" sz="800" b="1" dirty="0" smtClean="0">
                <a:solidFill>
                  <a:prstClr val="black"/>
                </a:solidFill>
                <a:latin typeface="微软雅黑" panose="020B0503020204020204" charset="-122"/>
                <a:ea typeface="微软雅黑" panose="020B0503020204020204" charset="-122"/>
              </a:rPr>
              <a:t>: </a:t>
            </a:r>
            <a:r>
              <a:rPr lang="zh-CN" altLang="en-US" sz="800" dirty="0" smtClean="0">
                <a:solidFill>
                  <a:prstClr val="black"/>
                </a:solidFill>
                <a:latin typeface="微软雅黑" panose="020B0503020204020204" charset="-122"/>
                <a:ea typeface="微软雅黑" panose="020B0503020204020204" charset="-122"/>
              </a:rPr>
              <a:t>关节外科与运动医学；组织工程；再生医学</a:t>
            </a:r>
            <a:endParaRPr lang="en-US" altLang="zh-CN" sz="800" b="1" dirty="0" smtClean="0">
              <a:solidFill>
                <a:prstClr val="black"/>
              </a:solidFill>
              <a:latin typeface="微软雅黑" panose="020B0503020204020204" charset="-122"/>
              <a:ea typeface="微软雅黑" panose="020B0503020204020204" charset="-122"/>
            </a:endParaRPr>
          </a:p>
          <a:p>
            <a:pPr lvl="0" algn="just" eaLnBrk="1" hangingPunct="1">
              <a:lnSpc>
                <a:spcPct val="120000"/>
              </a:lnSpc>
              <a:spcBef>
                <a:spcPts val="600"/>
              </a:spcBef>
              <a:defRPr/>
            </a:pPr>
            <a:r>
              <a:rPr kumimoji="0" lang="zh-CN" altLang="en-US" sz="800" b="1" i="0" u="none" strike="noStrike" kern="1200" cap="none" spc="0" normalizeH="0" baseline="0" dirty="0" smtClean="0">
                <a:solidFill>
                  <a:prstClr val="black"/>
                </a:solidFill>
                <a:latin typeface="微软雅黑" panose="020B0503020204020204" charset="-122"/>
                <a:ea typeface="微软雅黑" panose="020B0503020204020204" charset="-122"/>
                <a:cs typeface="+mn-cs"/>
              </a:rPr>
              <a:t>主要业绩</a:t>
            </a:r>
            <a:r>
              <a:rPr kumimoji="0" lang="en-US" altLang="zh-CN" sz="800" b="0" i="0" u="none" strike="noStrike" kern="1200" cap="none" spc="0" normalizeH="0" baseline="0" noProof="0" dirty="0" smtClean="0">
                <a:ln>
                  <a:noFill/>
                </a:ln>
                <a:solidFill>
                  <a:prstClr val="black"/>
                </a:solidFill>
                <a:effectLst/>
                <a:uLnTx/>
                <a:uFillTx/>
                <a:latin typeface="微软雅黑" panose="020B0503020204020204" charset="-122"/>
                <a:ea typeface="微软雅黑" panose="020B0503020204020204" charset="-122"/>
                <a:cs typeface="+mn-cs"/>
              </a:rPr>
              <a:t>:</a:t>
            </a:r>
            <a:r>
              <a:rPr kumimoji="0" lang="en-US" altLang="zh-CN" sz="800" b="0" i="0" u="none" strike="noStrike" kern="1200" cap="none" spc="0" normalizeH="0" noProof="0" dirty="0" smtClean="0">
                <a:ln>
                  <a:noFill/>
                </a:ln>
                <a:solidFill>
                  <a:prstClr val="black"/>
                </a:solidFill>
                <a:effectLst/>
                <a:uLnTx/>
                <a:uFillTx/>
                <a:latin typeface="微软雅黑" panose="020B0503020204020204" charset="-122"/>
                <a:ea typeface="微软雅黑" panose="020B0503020204020204" charset="-122"/>
                <a:cs typeface="+mn-cs"/>
              </a:rPr>
              <a:t> </a:t>
            </a:r>
            <a:r>
              <a:rPr lang="zh-CN" altLang="en-US" sz="800" dirty="0" smtClean="0">
                <a:solidFill>
                  <a:prstClr val="black"/>
                </a:solidFill>
                <a:latin typeface="微软雅黑" panose="020B0503020204020204" charset="-122"/>
                <a:ea typeface="微软雅黑" panose="020B0503020204020204" charset="-122"/>
              </a:rPr>
              <a:t>从事骨科</a:t>
            </a:r>
            <a:r>
              <a:rPr lang="en-US" altLang="zh-CN" sz="800" dirty="0" smtClean="0">
                <a:solidFill>
                  <a:prstClr val="black"/>
                </a:solidFill>
                <a:latin typeface="微软雅黑" panose="020B0503020204020204" charset="-122"/>
                <a:ea typeface="微软雅黑" panose="020B0503020204020204" charset="-122"/>
              </a:rPr>
              <a:t>30</a:t>
            </a:r>
            <a:r>
              <a:rPr lang="zh-CN" altLang="en-US" sz="800" dirty="0" smtClean="0">
                <a:solidFill>
                  <a:prstClr val="black"/>
                </a:solidFill>
                <a:latin typeface="微软雅黑" panose="020B0503020204020204" charset="-122"/>
                <a:ea typeface="微软雅黑" panose="020B0503020204020204" charset="-122"/>
              </a:rPr>
              <a:t>余年，是国内最早开展关节置换、关节镜微创治疗关节疾病的专家之一，在关节疾病、运动创伤、骨折创伤等方面居于国内先进水平。长期开展人工髋膝关节置换术、人工关节置换术后翻修术、单髁膝关节置换术及各类关节镜下手术，尤其擅长复杂初次髋膝关节置换以及各种原因导致的髋膝关节翻修手术，在国内享有较高声誉。目前累计主持国家自然科学基金和省级科研项目等十余项，包括广东省前沿与关键技术创新重大科技专项、广东省自然科学基金、中山大学</a:t>
            </a:r>
            <a:r>
              <a:rPr lang="en-US" altLang="zh-CN" sz="800" dirty="0" smtClean="0">
                <a:solidFill>
                  <a:prstClr val="black"/>
                </a:solidFill>
                <a:latin typeface="微软雅黑" panose="020B0503020204020204" charset="-122"/>
                <a:ea typeface="微软雅黑" panose="020B0503020204020204" charset="-122"/>
              </a:rPr>
              <a:t>5010</a:t>
            </a:r>
            <a:r>
              <a:rPr lang="zh-CN" altLang="en-US" sz="800" dirty="0" smtClean="0">
                <a:solidFill>
                  <a:prstClr val="black"/>
                </a:solidFill>
                <a:latin typeface="微软雅黑" panose="020B0503020204020204" charset="-122"/>
                <a:ea typeface="微软雅黑" panose="020B0503020204020204" charset="-122"/>
              </a:rPr>
              <a:t>项目等。成果发表于</a:t>
            </a:r>
            <a:r>
              <a:rPr lang="en-US" altLang="zh-CN" sz="800" dirty="0" smtClean="0">
                <a:solidFill>
                  <a:prstClr val="black"/>
                </a:solidFill>
                <a:latin typeface="微软雅黑" panose="020B0503020204020204" charset="-122"/>
                <a:ea typeface="微软雅黑" panose="020B0503020204020204" charset="-122"/>
              </a:rPr>
              <a:t>《AMERICAN JOURNAL OF SPORTS MEDICINE》</a:t>
            </a:r>
            <a:r>
              <a:rPr lang="zh-CN" altLang="en-US" sz="800" dirty="0" smtClean="0">
                <a:solidFill>
                  <a:prstClr val="black"/>
                </a:solidFill>
                <a:latin typeface="微软雅黑" panose="020B0503020204020204" charset="-122"/>
                <a:ea typeface="微软雅黑" panose="020B0503020204020204" charset="-122"/>
              </a:rPr>
              <a:t>、</a:t>
            </a:r>
            <a:r>
              <a:rPr lang="en-US" altLang="zh-CN" sz="800" dirty="0" smtClean="0">
                <a:solidFill>
                  <a:prstClr val="black"/>
                </a:solidFill>
                <a:latin typeface="微软雅黑" panose="020B0503020204020204" charset="-122"/>
                <a:ea typeface="微软雅黑" panose="020B0503020204020204" charset="-122"/>
              </a:rPr>
              <a:t>《OSTEOARTHRITIS AND CARTILAGE》</a:t>
            </a:r>
            <a:r>
              <a:rPr lang="zh-CN" altLang="en-US" sz="800" dirty="0" smtClean="0">
                <a:solidFill>
                  <a:prstClr val="black"/>
                </a:solidFill>
                <a:latin typeface="微软雅黑" panose="020B0503020204020204" charset="-122"/>
                <a:ea typeface="微软雅黑" panose="020B0503020204020204" charset="-122"/>
              </a:rPr>
              <a:t>、</a:t>
            </a:r>
            <a:r>
              <a:rPr lang="en-US" altLang="zh-CN" sz="800" dirty="0" smtClean="0">
                <a:solidFill>
                  <a:prstClr val="black"/>
                </a:solidFill>
                <a:latin typeface="微软雅黑" panose="020B0503020204020204" charset="-122"/>
                <a:ea typeface="微软雅黑" panose="020B0503020204020204" charset="-122"/>
              </a:rPr>
              <a:t>《THE FASEB》</a:t>
            </a:r>
            <a:r>
              <a:rPr lang="zh-CN" altLang="en-US" sz="800" dirty="0" smtClean="0">
                <a:solidFill>
                  <a:prstClr val="black"/>
                </a:solidFill>
                <a:latin typeface="微软雅黑" panose="020B0503020204020204" charset="-122"/>
                <a:ea typeface="微软雅黑" panose="020B0503020204020204" charset="-122"/>
              </a:rPr>
              <a:t>等高分国际期刊。多次在国际关节镜、膝关节外科与运动医学学会（</a:t>
            </a:r>
            <a:r>
              <a:rPr lang="en-US" altLang="zh-CN" sz="800" dirty="0" smtClean="0">
                <a:solidFill>
                  <a:prstClr val="black"/>
                </a:solidFill>
                <a:latin typeface="微软雅黑" panose="020B0503020204020204" charset="-122"/>
                <a:ea typeface="微软雅黑" panose="020B0503020204020204" charset="-122"/>
              </a:rPr>
              <a:t>ISAKOS</a:t>
            </a:r>
            <a:r>
              <a:rPr lang="zh-CN" altLang="en-US" sz="800" dirty="0" smtClean="0">
                <a:solidFill>
                  <a:prstClr val="black"/>
                </a:solidFill>
                <a:latin typeface="微软雅黑" panose="020B0503020204020204" charset="-122"/>
                <a:ea typeface="微软雅黑" panose="020B0503020204020204" charset="-122"/>
              </a:rPr>
              <a:t>）双年会、国际组织工程和再生医学亚太分会（</a:t>
            </a:r>
            <a:r>
              <a:rPr lang="en-US" altLang="zh-CN" sz="800" dirty="0" smtClean="0">
                <a:solidFill>
                  <a:prstClr val="black"/>
                </a:solidFill>
                <a:latin typeface="微软雅黑" panose="020B0503020204020204" charset="-122"/>
                <a:ea typeface="微软雅黑" panose="020B0503020204020204" charset="-122"/>
              </a:rPr>
              <a:t>TERMIS-AP</a:t>
            </a:r>
            <a:r>
              <a:rPr lang="zh-CN" altLang="en-US" sz="800" dirty="0" smtClean="0">
                <a:solidFill>
                  <a:prstClr val="black"/>
                </a:solidFill>
                <a:latin typeface="微软雅黑" panose="020B0503020204020204" charset="-122"/>
                <a:ea typeface="微软雅黑" panose="020B0503020204020204" charset="-122"/>
              </a:rPr>
              <a:t>）年会、中华医学会骨科年会（</a:t>
            </a:r>
            <a:r>
              <a:rPr lang="en-US" altLang="zh-CN" sz="800" dirty="0" smtClean="0">
                <a:solidFill>
                  <a:prstClr val="black"/>
                </a:solidFill>
                <a:latin typeface="微软雅黑" panose="020B0503020204020204" charset="-122"/>
                <a:ea typeface="微软雅黑" panose="020B0503020204020204" charset="-122"/>
              </a:rPr>
              <a:t>COA</a:t>
            </a:r>
            <a:r>
              <a:rPr lang="zh-CN" altLang="en-US" sz="800" dirty="0" smtClean="0">
                <a:solidFill>
                  <a:prstClr val="black"/>
                </a:solidFill>
                <a:latin typeface="微软雅黑" panose="020B0503020204020204" charset="-122"/>
                <a:ea typeface="微软雅黑" panose="020B0503020204020204" charset="-122"/>
              </a:rPr>
              <a:t>）等大型国际、国内学术会议交流，受到了国内外同行的认可。累计发表学术论文</a:t>
            </a:r>
            <a:r>
              <a:rPr lang="en-US" altLang="zh-CN" sz="800" dirty="0" smtClean="0">
                <a:solidFill>
                  <a:prstClr val="black"/>
                </a:solidFill>
                <a:latin typeface="微软雅黑" panose="020B0503020204020204" charset="-122"/>
                <a:ea typeface="微软雅黑" panose="020B0503020204020204" charset="-122"/>
              </a:rPr>
              <a:t>75</a:t>
            </a:r>
            <a:r>
              <a:rPr lang="zh-CN" altLang="en-US" sz="800" dirty="0" smtClean="0">
                <a:solidFill>
                  <a:prstClr val="black"/>
                </a:solidFill>
                <a:latin typeface="微软雅黑" panose="020B0503020204020204" charset="-122"/>
                <a:ea typeface="微软雅黑" panose="020B0503020204020204" charset="-122"/>
              </a:rPr>
              <a:t>篇，</a:t>
            </a:r>
            <a:r>
              <a:rPr lang="en-US" altLang="zh-CN" sz="800" dirty="0" smtClean="0">
                <a:solidFill>
                  <a:prstClr val="black"/>
                </a:solidFill>
                <a:latin typeface="微软雅黑" panose="020B0503020204020204" charset="-122"/>
                <a:ea typeface="微软雅黑" panose="020B0503020204020204" charset="-122"/>
              </a:rPr>
              <a:t>SCI</a:t>
            </a:r>
            <a:r>
              <a:rPr lang="zh-CN" altLang="en-US" sz="800" dirty="0" smtClean="0">
                <a:solidFill>
                  <a:prstClr val="black"/>
                </a:solidFill>
                <a:latin typeface="微软雅黑" panose="020B0503020204020204" charset="-122"/>
                <a:ea typeface="微软雅黑" panose="020B0503020204020204" charset="-122"/>
              </a:rPr>
              <a:t>论文</a:t>
            </a:r>
            <a:r>
              <a:rPr lang="en-US" altLang="zh-CN" sz="800" dirty="0" smtClean="0">
                <a:solidFill>
                  <a:prstClr val="black"/>
                </a:solidFill>
                <a:latin typeface="微软雅黑" panose="020B0503020204020204" charset="-122"/>
                <a:ea typeface="微软雅黑" panose="020B0503020204020204" charset="-122"/>
              </a:rPr>
              <a:t>46</a:t>
            </a:r>
            <a:r>
              <a:rPr lang="zh-CN" altLang="en-US" sz="800" dirty="0" smtClean="0">
                <a:solidFill>
                  <a:prstClr val="black"/>
                </a:solidFill>
                <a:latin typeface="微软雅黑" panose="020B0503020204020204" charset="-122"/>
                <a:ea typeface="微软雅黑" panose="020B0503020204020204" charset="-122"/>
              </a:rPr>
              <a:t>篇，授权专利两项、实用新型专利两项。</a:t>
            </a:r>
            <a:endParaRPr kumimoji="0" lang="en-US" altLang="zh-CN" sz="800" b="0" i="0" u="none" strike="noStrike" kern="1200" cap="none" spc="0" normalizeH="0" noProof="0" dirty="0" smtClean="0">
              <a:ln>
                <a:noFill/>
              </a:ln>
              <a:solidFill>
                <a:prstClr val="black"/>
              </a:solidFill>
              <a:effectLst/>
              <a:uLnTx/>
              <a:uFillTx/>
              <a:latin typeface="微软雅黑" panose="020B0503020204020204" charset="-122"/>
              <a:ea typeface="微软雅黑" panose="020B0503020204020204" charset="-122"/>
              <a:cs typeface="+mn-cs"/>
            </a:endParaRPr>
          </a:p>
          <a:p>
            <a:pPr lvl="0" algn="just" eaLnBrk="1" hangingPunct="1">
              <a:lnSpc>
                <a:spcPct val="120000"/>
              </a:lnSpc>
              <a:spcBef>
                <a:spcPts val="600"/>
              </a:spcBef>
              <a:defRPr/>
            </a:pPr>
            <a:r>
              <a:rPr lang="zh-CN" altLang="en-US" sz="800" b="1" dirty="0" smtClean="0">
                <a:solidFill>
                  <a:prstClr val="black"/>
                </a:solidFill>
                <a:latin typeface="微软雅黑" panose="020B0503020204020204" charset="-122"/>
                <a:ea typeface="微软雅黑" panose="020B0503020204020204" charset="-122"/>
              </a:rPr>
              <a:t>研究资助</a:t>
            </a:r>
            <a:r>
              <a:rPr lang="en-US" altLang="zh-CN" sz="800" b="1" dirty="0" smtClean="0">
                <a:solidFill>
                  <a:prstClr val="black"/>
                </a:solidFill>
                <a:latin typeface="微软雅黑" panose="020B0503020204020204" charset="-122"/>
                <a:ea typeface="微软雅黑" panose="020B0503020204020204" charset="-122"/>
              </a:rPr>
              <a:t>:</a:t>
            </a:r>
            <a:endParaRPr lang="en-US" altLang="zh-CN" sz="800" b="1" dirty="0" smtClean="0">
              <a:solidFill>
                <a:prstClr val="black"/>
              </a:solidFill>
              <a:latin typeface="微软雅黑" panose="020B0503020204020204" charset="-122"/>
              <a:ea typeface="微软雅黑" panose="020B0503020204020204" charset="-122"/>
            </a:endParaRPr>
          </a:p>
          <a:p>
            <a:pPr lvl="0" algn="just" eaLnBrk="1" hangingPunct="1">
              <a:lnSpc>
                <a:spcPct val="120000"/>
              </a:lnSpc>
              <a:spcBef>
                <a:spcPts val="600"/>
              </a:spcBef>
              <a:defRPr/>
            </a:pPr>
            <a:r>
              <a:rPr lang="zh-CN" altLang="en-US" sz="800" dirty="0" smtClean="0">
                <a:solidFill>
                  <a:prstClr val="black"/>
                </a:solidFill>
                <a:latin typeface="微软雅黑" panose="020B0503020204020204" charset="-122"/>
                <a:ea typeface="微软雅黑" panose="020B0503020204020204" charset="-122"/>
              </a:rPr>
              <a:t>广东省前沿与关键技术创新重大科技专项（</a:t>
            </a:r>
            <a:r>
              <a:rPr lang="en-US" altLang="zh-CN" sz="800" dirty="0" smtClean="0">
                <a:solidFill>
                  <a:prstClr val="black"/>
                </a:solidFill>
                <a:latin typeface="微软雅黑" panose="020B0503020204020204" charset="-122"/>
                <a:ea typeface="微软雅黑" panose="020B0503020204020204" charset="-122"/>
              </a:rPr>
              <a:t>120</a:t>
            </a:r>
            <a:r>
              <a:rPr lang="zh-CN" altLang="en-US" sz="800" dirty="0" smtClean="0">
                <a:solidFill>
                  <a:prstClr val="black"/>
                </a:solidFill>
                <a:latin typeface="微软雅黑" panose="020B0503020204020204" charset="-122"/>
                <a:ea typeface="微软雅黑" panose="020B0503020204020204" charset="-122"/>
              </a:rPr>
              <a:t>万）</a:t>
            </a:r>
            <a:endParaRPr lang="en-US" altLang="zh-CN" sz="800" dirty="0" smtClean="0">
              <a:solidFill>
                <a:prstClr val="black"/>
              </a:solidFill>
              <a:latin typeface="微软雅黑" panose="020B0503020204020204" charset="-122"/>
              <a:ea typeface="微软雅黑" panose="020B0503020204020204" charset="-122"/>
            </a:endParaRPr>
          </a:p>
          <a:p>
            <a:pPr lvl="0" algn="just" eaLnBrk="1" hangingPunct="1">
              <a:lnSpc>
                <a:spcPct val="120000"/>
              </a:lnSpc>
              <a:spcBef>
                <a:spcPts val="600"/>
              </a:spcBef>
              <a:defRPr/>
            </a:pPr>
            <a:r>
              <a:rPr lang="zh-CN" altLang="en-US" sz="800" dirty="0" smtClean="0">
                <a:solidFill>
                  <a:prstClr val="black"/>
                </a:solidFill>
                <a:latin typeface="微软雅黑" panose="020B0503020204020204" charset="-122"/>
                <a:ea typeface="微软雅黑" panose="020B0503020204020204" charset="-122"/>
              </a:rPr>
              <a:t>广东省自然科学基金（</a:t>
            </a:r>
            <a:r>
              <a:rPr lang="en-US" altLang="zh-CN" sz="800" dirty="0" smtClean="0">
                <a:solidFill>
                  <a:prstClr val="black"/>
                </a:solidFill>
                <a:latin typeface="微软雅黑" panose="020B0503020204020204" charset="-122"/>
                <a:ea typeface="微软雅黑" panose="020B0503020204020204" charset="-122"/>
              </a:rPr>
              <a:t>10</a:t>
            </a:r>
            <a:r>
              <a:rPr lang="zh-CN" altLang="en-US" sz="800" dirty="0" smtClean="0">
                <a:solidFill>
                  <a:prstClr val="black"/>
                </a:solidFill>
                <a:latin typeface="微软雅黑" panose="020B0503020204020204" charset="-122"/>
                <a:ea typeface="微软雅黑" panose="020B0503020204020204" charset="-122"/>
              </a:rPr>
              <a:t>万）、中山大学</a:t>
            </a:r>
            <a:r>
              <a:rPr lang="en-US" altLang="zh-CN" sz="800" dirty="0" smtClean="0">
                <a:solidFill>
                  <a:prstClr val="black"/>
                </a:solidFill>
                <a:latin typeface="微软雅黑" panose="020B0503020204020204" charset="-122"/>
                <a:ea typeface="微软雅黑" panose="020B0503020204020204" charset="-122"/>
              </a:rPr>
              <a:t>5010</a:t>
            </a:r>
            <a:r>
              <a:rPr lang="zh-CN" altLang="en-US" sz="800" dirty="0" smtClean="0">
                <a:solidFill>
                  <a:prstClr val="black"/>
                </a:solidFill>
                <a:latin typeface="微软雅黑" panose="020B0503020204020204" charset="-122"/>
                <a:ea typeface="微软雅黑" panose="020B0503020204020204" charset="-122"/>
              </a:rPr>
              <a:t>项目（</a:t>
            </a:r>
            <a:r>
              <a:rPr lang="en-US" altLang="zh-CN" sz="800" dirty="0" smtClean="0">
                <a:solidFill>
                  <a:prstClr val="black"/>
                </a:solidFill>
                <a:latin typeface="微软雅黑" panose="020B0503020204020204" charset="-122"/>
                <a:ea typeface="微软雅黑" panose="020B0503020204020204" charset="-122"/>
              </a:rPr>
              <a:t>20</a:t>
            </a:r>
            <a:r>
              <a:rPr lang="zh-CN" altLang="en-US" sz="800" dirty="0" smtClean="0">
                <a:solidFill>
                  <a:prstClr val="black"/>
                </a:solidFill>
                <a:latin typeface="微软雅黑" panose="020B0503020204020204" charset="-122"/>
                <a:ea typeface="微软雅黑" panose="020B0503020204020204" charset="-122"/>
              </a:rPr>
              <a:t>万）</a:t>
            </a:r>
            <a:endParaRPr lang="en-US" altLang="zh-CN" sz="800" dirty="0" smtClean="0">
              <a:solidFill>
                <a:prstClr val="black"/>
              </a:solidFill>
              <a:latin typeface="微软雅黑" panose="020B0503020204020204" charset="-122"/>
              <a:ea typeface="微软雅黑" panose="020B0503020204020204" charset="-122"/>
            </a:endParaRPr>
          </a:p>
          <a:p>
            <a:pPr lvl="0" algn="just" eaLnBrk="1" hangingPunct="1">
              <a:lnSpc>
                <a:spcPct val="120000"/>
              </a:lnSpc>
              <a:spcBef>
                <a:spcPts val="600"/>
              </a:spcBef>
              <a:defRPr/>
            </a:pPr>
            <a:r>
              <a:rPr lang="zh-CN" altLang="en-US" sz="800" b="1" dirty="0" smtClean="0">
                <a:solidFill>
                  <a:prstClr val="black"/>
                </a:solidFill>
                <a:latin typeface="微软雅黑" panose="020B0503020204020204" charset="-122"/>
                <a:ea typeface="微软雅黑" panose="020B0503020204020204" charset="-122"/>
              </a:rPr>
              <a:t>培养学生</a:t>
            </a:r>
            <a:r>
              <a:rPr lang="en-US" altLang="zh-CN" sz="800" b="1" dirty="0" smtClean="0">
                <a:solidFill>
                  <a:prstClr val="black"/>
                </a:solidFill>
                <a:latin typeface="微软雅黑" panose="020B0503020204020204" charset="-122"/>
                <a:ea typeface="微软雅黑" panose="020B0503020204020204" charset="-122"/>
              </a:rPr>
              <a:t>: </a:t>
            </a:r>
            <a:endParaRPr lang="en-US" altLang="zh-CN" sz="800" b="1" dirty="0" smtClean="0">
              <a:solidFill>
                <a:prstClr val="black"/>
              </a:solidFill>
              <a:latin typeface="微软雅黑" panose="020B0503020204020204" charset="-122"/>
              <a:ea typeface="微软雅黑" panose="020B0503020204020204" charset="-122"/>
            </a:endParaRPr>
          </a:p>
          <a:p>
            <a:pPr lvl="0" algn="just" eaLnBrk="1" hangingPunct="1">
              <a:lnSpc>
                <a:spcPct val="120000"/>
              </a:lnSpc>
              <a:spcBef>
                <a:spcPts val="600"/>
              </a:spcBef>
              <a:defRPr/>
            </a:pPr>
            <a:r>
              <a:rPr lang="zh-CN" altLang="en-US" sz="800" dirty="0" smtClean="0">
                <a:solidFill>
                  <a:prstClr val="black"/>
                </a:solidFill>
                <a:latin typeface="微软雅黑" panose="020B0503020204020204" charset="-122"/>
                <a:ea typeface="微软雅黑" panose="020B0503020204020204" charset="-122"/>
              </a:rPr>
              <a:t>已培养数十名硕士研究生，博士后</a:t>
            </a:r>
            <a:r>
              <a:rPr lang="en-US" altLang="zh-CN" sz="800" dirty="0" smtClean="0">
                <a:solidFill>
                  <a:prstClr val="black"/>
                </a:solidFill>
                <a:latin typeface="微软雅黑" panose="020B0503020204020204" charset="-122"/>
                <a:ea typeface="微软雅黑" panose="020B0503020204020204" charset="-122"/>
              </a:rPr>
              <a:t>1</a:t>
            </a:r>
            <a:r>
              <a:rPr lang="zh-CN" altLang="en-US" sz="800" dirty="0" smtClean="0">
                <a:solidFill>
                  <a:prstClr val="black"/>
                </a:solidFill>
                <a:latin typeface="微软雅黑" panose="020B0503020204020204" charset="-122"/>
                <a:ea typeface="微软雅黑" panose="020B0503020204020204" charset="-122"/>
              </a:rPr>
              <a:t>名；在读硕士</a:t>
            </a:r>
            <a:r>
              <a:rPr lang="en-US" altLang="zh-CN" sz="800" dirty="0" smtClean="0">
                <a:solidFill>
                  <a:prstClr val="black"/>
                </a:solidFill>
                <a:latin typeface="微软雅黑" panose="020B0503020204020204" charset="-122"/>
                <a:ea typeface="微软雅黑" panose="020B0503020204020204" charset="-122"/>
              </a:rPr>
              <a:t>5</a:t>
            </a:r>
            <a:r>
              <a:rPr lang="zh-CN" altLang="en-US" sz="800" dirty="0" smtClean="0">
                <a:solidFill>
                  <a:prstClr val="black"/>
                </a:solidFill>
                <a:latin typeface="微软雅黑" panose="020B0503020204020204" charset="-122"/>
                <a:ea typeface="微软雅黑" panose="020B0503020204020204" charset="-122"/>
              </a:rPr>
              <a:t>名、博士</a:t>
            </a:r>
            <a:r>
              <a:rPr lang="en-US" altLang="zh-CN" sz="800" dirty="0" smtClean="0">
                <a:solidFill>
                  <a:prstClr val="black"/>
                </a:solidFill>
                <a:latin typeface="微软雅黑" panose="020B0503020204020204" charset="-122"/>
                <a:ea typeface="微软雅黑" panose="020B0503020204020204" charset="-122"/>
              </a:rPr>
              <a:t>2</a:t>
            </a:r>
            <a:r>
              <a:rPr lang="zh-CN" altLang="en-US" sz="800" dirty="0" smtClean="0">
                <a:solidFill>
                  <a:prstClr val="black"/>
                </a:solidFill>
                <a:latin typeface="微软雅黑" panose="020B0503020204020204" charset="-122"/>
                <a:ea typeface="微软雅黑" panose="020B0503020204020204" charset="-122"/>
              </a:rPr>
              <a:t>名，博士后</a:t>
            </a:r>
            <a:r>
              <a:rPr lang="en-US" altLang="zh-CN" sz="800" dirty="0" smtClean="0">
                <a:solidFill>
                  <a:prstClr val="black"/>
                </a:solidFill>
                <a:latin typeface="微软雅黑" panose="020B0503020204020204" charset="-122"/>
                <a:ea typeface="微软雅黑" panose="020B0503020204020204" charset="-122"/>
              </a:rPr>
              <a:t>3</a:t>
            </a:r>
            <a:r>
              <a:rPr lang="zh-CN" altLang="en-US" sz="800" dirty="0" smtClean="0">
                <a:solidFill>
                  <a:prstClr val="black"/>
                </a:solidFill>
                <a:latin typeface="微软雅黑" panose="020B0503020204020204" charset="-122"/>
                <a:ea typeface="微软雅黑" panose="020B0503020204020204" charset="-122"/>
              </a:rPr>
              <a:t>名。</a:t>
            </a:r>
            <a:endParaRPr lang="en-US" altLang="zh-CN" sz="800" dirty="0" smtClean="0">
              <a:solidFill>
                <a:prstClr val="black"/>
              </a:solidFill>
              <a:latin typeface="微软雅黑" panose="020B0503020204020204" charset="-122"/>
              <a:ea typeface="微软雅黑" panose="020B0503020204020204" charset="-122"/>
            </a:endParaRPr>
          </a:p>
          <a:p>
            <a:pPr lvl="0" algn="just" eaLnBrk="1" hangingPunct="1">
              <a:lnSpc>
                <a:spcPct val="120000"/>
              </a:lnSpc>
              <a:spcBef>
                <a:spcPts val="600"/>
              </a:spcBef>
              <a:defRPr/>
            </a:pPr>
            <a:r>
              <a:rPr lang="zh-CN" altLang="en-US" sz="800" b="1" dirty="0" smtClean="0">
                <a:solidFill>
                  <a:prstClr val="black"/>
                </a:solidFill>
                <a:latin typeface="微软雅黑" panose="020B0503020204020204" charset="-122"/>
                <a:ea typeface="微软雅黑" panose="020B0503020204020204" charset="-122"/>
              </a:rPr>
              <a:t>团队</a:t>
            </a:r>
            <a:r>
              <a:rPr lang="zh-CN" altLang="en-US" sz="800" b="1" dirty="0">
                <a:solidFill>
                  <a:prstClr val="black"/>
                </a:solidFill>
                <a:latin typeface="微软雅黑" panose="020B0503020204020204" charset="-122"/>
                <a:ea typeface="微软雅黑" panose="020B0503020204020204" charset="-122"/>
              </a:rPr>
              <a:t>简介</a:t>
            </a:r>
            <a:r>
              <a:rPr lang="zh-CN" altLang="en-US" sz="800" b="1" dirty="0" smtClean="0">
                <a:solidFill>
                  <a:prstClr val="black"/>
                </a:solidFill>
                <a:latin typeface="微软雅黑" panose="020B0503020204020204" charset="-122"/>
                <a:ea typeface="微软雅黑" panose="020B0503020204020204" charset="-122"/>
              </a:rPr>
              <a:t>：</a:t>
            </a:r>
            <a:r>
              <a:rPr lang="zh-CN" altLang="en-US" sz="800" dirty="0" smtClean="0">
                <a:solidFill>
                  <a:prstClr val="black"/>
                </a:solidFill>
                <a:latin typeface="微软雅黑" panose="020B0503020204020204" charset="-122"/>
                <a:ea typeface="微软雅黑" panose="020B0503020204020204" charset="-122"/>
              </a:rPr>
              <a:t>科室团队共有医护人员</a:t>
            </a:r>
            <a:r>
              <a:rPr lang="en-US" altLang="zh-CN" sz="800" dirty="0" smtClean="0">
                <a:solidFill>
                  <a:prstClr val="black"/>
                </a:solidFill>
                <a:latin typeface="微软雅黑" panose="020B0503020204020204" charset="-122"/>
                <a:ea typeface="微软雅黑" panose="020B0503020204020204" charset="-122"/>
              </a:rPr>
              <a:t>60</a:t>
            </a:r>
            <a:r>
              <a:rPr lang="zh-CN" altLang="en-US" sz="800" dirty="0" smtClean="0">
                <a:solidFill>
                  <a:prstClr val="black"/>
                </a:solidFill>
                <a:latin typeface="微软雅黑" panose="020B0503020204020204" charset="-122"/>
                <a:ea typeface="微软雅黑" panose="020B0503020204020204" charset="-122"/>
              </a:rPr>
              <a:t>多人，具有先进的学术理论和丰富的临床工作、科研经验，主要研究方向为骨与关节疾病，运动医学，组织工程学等。</a:t>
            </a:r>
            <a:endParaRPr lang="zh-CN" altLang="en-US" sz="800" dirty="0">
              <a:solidFill>
                <a:prstClr val="black"/>
              </a:solidFill>
              <a:latin typeface="微软雅黑" panose="020B0503020204020204" charset="-122"/>
              <a:ea typeface="微软雅黑" panose="020B0503020204020204" charset="-122"/>
            </a:endParaRPr>
          </a:p>
        </p:txBody>
      </p:sp>
      <p:sp>
        <p:nvSpPr>
          <p:cNvPr id="31" name="文本框 30"/>
          <p:cNvSpPr txBox="1"/>
          <p:nvPr>
            <p:custDataLst>
              <p:tags r:id="rId18"/>
            </p:custDataLst>
          </p:nvPr>
        </p:nvSpPr>
        <p:spPr>
          <a:xfrm>
            <a:off x="2297182" y="501895"/>
            <a:ext cx="6290914" cy="398780"/>
          </a:xfrm>
          <a:prstGeom prst="rect">
            <a:avLst/>
          </a:prstGeom>
          <a:noFill/>
        </p:spPr>
        <p:txBody>
          <a:bodyPr wrap="square">
            <a:spAutoFit/>
          </a:bodyPr>
          <a:p>
            <a:pPr eaLnBrk="1" fontAlgn="auto" hangingPunct="1">
              <a:spcBef>
                <a:spcPts val="0"/>
              </a:spcBef>
              <a:spcAft>
                <a:spcPts val="0"/>
              </a:spcAft>
              <a:defRPr/>
            </a:pPr>
            <a:r>
              <a:rPr kumimoji="0" lang="zh-CN" altLang="en-US" sz="10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rPr>
              <a:t>学术任职</a:t>
            </a:r>
            <a:r>
              <a:rPr lang="zh-CN" altLang="en-US" sz="1000" b="1" spc="120" dirty="0" smtClean="0">
                <a:solidFill>
                  <a:srgbClr val="FFFFFF"/>
                </a:solidFill>
                <a:latin typeface="微软雅黑" panose="020B0503020204020204" charset="-122"/>
                <a:ea typeface="微软雅黑" panose="020B0503020204020204" charset="-122"/>
              </a:rPr>
              <a:t>：现任中国医师协会骨科分会委员、关节学组委员、膝关节学组副组长；</a:t>
            </a:r>
            <a:r>
              <a:rPr lang="en-US" altLang="zh-CN" sz="1000" b="1" spc="120" dirty="0" smtClean="0">
                <a:solidFill>
                  <a:srgbClr val="FFFFFF"/>
                </a:solidFill>
                <a:latin typeface="微软雅黑" panose="020B0503020204020204" charset="-122"/>
                <a:ea typeface="微软雅黑" panose="020B0503020204020204" charset="-122"/>
              </a:rPr>
              <a:t>                    </a:t>
            </a:r>
            <a:r>
              <a:rPr lang="zh-CN" altLang="en-US" sz="1000" b="1" spc="120" dirty="0" smtClean="0">
                <a:solidFill>
                  <a:srgbClr val="FFFFFF"/>
                </a:solidFill>
                <a:latin typeface="微软雅黑" panose="020B0503020204020204" charset="-122"/>
                <a:ea typeface="微软雅黑" panose="020B0503020204020204" charset="-122"/>
              </a:rPr>
              <a:t>中华医学会骨科学分会委员、关节学组委员，广东省医师协会骨科分会副主任委员等。 </a:t>
            </a:r>
            <a:endParaRPr kumimoji="0" lang="zh-CN" altLang="en-US" sz="10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sp>
        <p:nvSpPr>
          <p:cNvPr id="5" name="文本框 4"/>
          <p:cNvSpPr txBox="1"/>
          <p:nvPr>
            <p:custDataLst>
              <p:tags r:id="rId19"/>
            </p:custDataLst>
          </p:nvPr>
        </p:nvSpPr>
        <p:spPr>
          <a:xfrm>
            <a:off x="2297430" y="132080"/>
            <a:ext cx="3810000" cy="275590"/>
          </a:xfrm>
          <a:prstGeom prst="rect">
            <a:avLst/>
          </a:prstGeom>
          <a:noFill/>
        </p:spPr>
        <p:txBody>
          <a:bodyPr wrap="square">
            <a:spAutoFit/>
          </a:bodyPr>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rPr>
              <a:t>学科带头人、主任医师、教授，博士生导师</a:t>
            </a:r>
            <a:endParaRPr kumimoji="0" lang="zh-CN" altLang="en-US" sz="12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pic>
        <p:nvPicPr>
          <p:cNvPr id="7" name="图片 6" descr="微信图片_20230323112526"/>
          <p:cNvPicPr>
            <a:picLocks noChangeAspect="1"/>
          </p:cNvPicPr>
          <p:nvPr/>
        </p:nvPicPr>
        <p:blipFill>
          <a:blip r:embed="rId20"/>
          <a:srcRect l="24185" t="8678" r="27600" b="47686"/>
          <a:stretch>
            <a:fillRect/>
          </a:stretch>
        </p:blipFill>
        <p:spPr>
          <a:xfrm>
            <a:off x="9525" y="1017905"/>
            <a:ext cx="1176655" cy="1419225"/>
          </a:xfrm>
          <a:prstGeom prst="rect">
            <a:avLst/>
          </a:prstGeom>
        </p:spPr>
      </p:pic>
    </p:spTree>
    <p:custDataLst>
      <p:tags r:id="rId2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6" name="矩形 5"/>
          <p:cNvSpPr/>
          <p:nvPr/>
        </p:nvSpPr>
        <p:spPr>
          <a:xfrm>
            <a:off x="1788319" y="1016"/>
            <a:ext cx="6181725" cy="904500"/>
          </a:xfrm>
          <a:prstGeom prst="rect">
            <a:avLst/>
          </a:prstGeom>
          <a:solidFill>
            <a:srgbClr val="C55A11"/>
          </a:solidFill>
          <a:ln>
            <a:noFill/>
          </a:ln>
        </p:spPr>
        <p:style>
          <a:lnRef idx="3">
            <a:schemeClr val="lt1"/>
          </a:lnRef>
          <a:fillRef idx="1">
            <a:schemeClr val="accent3"/>
          </a:fillRef>
          <a:effectRef idx="1">
            <a:schemeClr val="accent3"/>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pic>
        <p:nvPicPr>
          <p:cNvPr id="17411" name="图片 7"/>
          <p:cNvPicPr>
            <a:picLocks noChangeAspect="1"/>
          </p:cNvPicPr>
          <p:nvPr/>
        </p:nvPicPr>
        <p:blipFill>
          <a:blip r:embed="rId1" cstate="print"/>
          <a:srcRect t="3896" r="91544" b="3088"/>
          <a:stretch>
            <a:fillRect/>
          </a:stretch>
        </p:blipFill>
        <p:spPr bwMode="auto">
          <a:xfrm>
            <a:off x="1894285" y="956072"/>
            <a:ext cx="232172" cy="269081"/>
          </a:xfrm>
          <a:prstGeom prst="rect">
            <a:avLst/>
          </a:prstGeom>
          <a:noFill/>
          <a:ln w="9525">
            <a:noFill/>
            <a:miter lim="800000"/>
            <a:headEnd/>
            <a:tailEnd/>
          </a:ln>
        </p:spPr>
      </p:pic>
      <p:sp>
        <p:nvSpPr>
          <p:cNvPr id="17412" name="文本框 11"/>
          <p:cNvSpPr txBox="1">
            <a:spLocks noChangeArrowheads="1"/>
          </p:cNvSpPr>
          <p:nvPr/>
        </p:nvSpPr>
        <p:spPr bwMode="auto">
          <a:xfrm>
            <a:off x="1980010" y="1301314"/>
            <a:ext cx="2684860" cy="645160"/>
          </a:xfrm>
          <a:prstGeom prst="rect">
            <a:avLst/>
          </a:prstGeom>
          <a:noFill/>
          <a:ln w="9525">
            <a:noFill/>
            <a:miter lim="800000"/>
          </a:ln>
        </p:spPr>
        <p:txBody>
          <a:bodyPr wrap="square">
            <a:spAutoFit/>
          </a:bodyPr>
          <a:lstStyle/>
          <a:p>
            <a:pPr lvl="0" eaLnBrk="1" hangingPunct="1">
              <a:lnSpc>
                <a:spcPct val="150000"/>
              </a:lnSpc>
              <a:defRPr/>
            </a:pPr>
            <a:r>
              <a:rPr lang="zh-CN" altLang="en-US" sz="900" dirty="0">
                <a:solidFill>
                  <a:prstClr val="black"/>
                </a:solidFill>
                <a:latin typeface="微软雅黑" panose="020B0503020204020204" charset="-122"/>
                <a:ea typeface="微软雅黑" panose="020B0503020204020204" charset="-122"/>
              </a:rPr>
              <a:t>学术型博士：生物医学工程</a:t>
            </a:r>
            <a:endParaRPr lang="en-US" altLang="zh-CN" sz="900" dirty="0">
              <a:solidFill>
                <a:prstClr val="black"/>
              </a:solidFill>
              <a:latin typeface="微软雅黑" panose="020B0503020204020204" charset="-122"/>
              <a:ea typeface="微软雅黑" panose="020B0503020204020204" charset="-122"/>
            </a:endParaRPr>
          </a:p>
          <a:p>
            <a:pPr lvl="0" eaLnBrk="1" hangingPunct="1">
              <a:lnSpc>
                <a:spcPct val="150000"/>
              </a:lnSpc>
              <a:defRPr/>
            </a:pPr>
            <a:r>
              <a:rPr lang="zh-CN" altLang="en-US" sz="900" dirty="0">
                <a:solidFill>
                  <a:prstClr val="black"/>
                </a:solidFill>
                <a:latin typeface="微软雅黑" panose="020B0503020204020204" charset="-122"/>
                <a:ea typeface="微软雅黑" panose="020B0503020204020204" charset="-122"/>
              </a:rPr>
              <a:t>学术型硕士：临床医学</a:t>
            </a:r>
            <a:endParaRPr lang="en-US" altLang="zh-CN" sz="900" dirty="0">
              <a:solidFill>
                <a:prstClr val="black"/>
              </a:solidFill>
              <a:latin typeface="微软雅黑" panose="020B0503020204020204" charset="-122"/>
              <a:ea typeface="微软雅黑" panose="020B0503020204020204" charset="-122"/>
            </a:endParaRPr>
          </a:p>
          <a:p>
            <a:pPr lvl="0" eaLnBrk="1" hangingPunct="1">
              <a:defRPr/>
            </a:pPr>
            <a:endParaRPr lang="en-US" altLang="zh-CN" sz="900" dirty="0">
              <a:solidFill>
                <a:prstClr val="black"/>
              </a:solidFill>
              <a:latin typeface="微软雅黑" panose="020B0503020204020204" charset="-122"/>
              <a:ea typeface="微软雅黑" panose="020B0503020204020204" charset="-122"/>
            </a:endParaRPr>
          </a:p>
        </p:txBody>
      </p:sp>
      <p:sp>
        <p:nvSpPr>
          <p:cNvPr id="17413" name="文本框 12"/>
          <p:cNvSpPr txBox="1">
            <a:spLocks noChangeArrowheads="1"/>
          </p:cNvSpPr>
          <p:nvPr/>
        </p:nvSpPr>
        <p:spPr bwMode="auto">
          <a:xfrm>
            <a:off x="218465" y="3077418"/>
            <a:ext cx="1761098" cy="755650"/>
          </a:xfrm>
          <a:prstGeom prst="rect">
            <a:avLst/>
          </a:prstGeom>
          <a:noFill/>
          <a:ln w="9525">
            <a:noFill/>
            <a:miter lim="800000"/>
          </a:ln>
        </p:spPr>
        <p:txBody>
          <a:bodyPr wrap="square">
            <a:spAutoFit/>
          </a:bodyPr>
          <a:lstStyle/>
          <a:p>
            <a:pPr marL="0" marR="0" lvl="0" indent="0" algn="l" defTabSz="914400" rtl="0" eaLnBrk="1" fontAlgn="base" latinLnBrk="0" hangingPunct="1">
              <a:lnSpc>
                <a:spcPct val="120000"/>
              </a:lnSpc>
              <a:spcBef>
                <a:spcPct val="0"/>
              </a:spcBef>
              <a:spcAft>
                <a:spcPct val="0"/>
              </a:spcAft>
              <a:buClrTx/>
              <a:buSzTx/>
              <a:buFontTx/>
              <a:buNone/>
              <a:defRPr/>
            </a:pPr>
            <a:r>
              <a:rPr kumimoji="0" lang="en-US" altLang="zh-CN"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Tel: 13602744495</a:t>
            </a:r>
            <a:endParaRPr kumimoji="0" lang="en-US" altLang="zh-CN"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a:p>
            <a:pPr marL="0" marR="0" lvl="0" indent="0" algn="l" defTabSz="914400" rtl="0" eaLnBrk="1" fontAlgn="base" latinLnBrk="0" hangingPunct="1">
              <a:lnSpc>
                <a:spcPct val="120000"/>
              </a:lnSpc>
              <a:spcBef>
                <a:spcPct val="0"/>
              </a:spcBef>
              <a:spcAft>
                <a:spcPct val="0"/>
              </a:spcAft>
              <a:buClrTx/>
              <a:buSzTx/>
              <a:buFontTx/>
              <a:buNone/>
              <a:defRPr/>
            </a:pPr>
            <a:r>
              <a:rPr lang="en-US" altLang="zh-CN" sz="900" dirty="0">
                <a:solidFill>
                  <a:prstClr val="black"/>
                </a:solidFill>
                <a:latin typeface="微软雅黑" panose="020B0503020204020204" charset="-122"/>
                <a:ea typeface="微软雅黑" panose="020B0503020204020204" charset="-122"/>
              </a:rPr>
              <a:t>Office:</a:t>
            </a:r>
            <a:r>
              <a:rPr lang="zh-CN" altLang="en-US" sz="900" dirty="0">
                <a:solidFill>
                  <a:prstClr val="black"/>
                </a:solidFill>
                <a:latin typeface="微软雅黑" panose="020B0503020204020204" charset="-122"/>
                <a:ea typeface="微软雅黑" panose="020B0503020204020204" charset="-122"/>
              </a:rPr>
              <a:t>广东省人民医院主体楼</a:t>
            </a:r>
            <a:r>
              <a:rPr lang="en-US" altLang="zh-CN" sz="900" dirty="0">
                <a:solidFill>
                  <a:prstClr val="black"/>
                </a:solidFill>
                <a:latin typeface="微软雅黑" panose="020B0503020204020204" charset="-122"/>
                <a:ea typeface="微软雅黑" panose="020B0503020204020204" charset="-122"/>
              </a:rPr>
              <a:t>10</a:t>
            </a:r>
            <a:r>
              <a:rPr lang="zh-CN" altLang="en-US" sz="900" dirty="0">
                <a:solidFill>
                  <a:prstClr val="black"/>
                </a:solidFill>
                <a:latin typeface="微软雅黑" panose="020B0503020204020204" charset="-122"/>
                <a:ea typeface="微软雅黑" panose="020B0503020204020204" charset="-122"/>
              </a:rPr>
              <a:t>楼骨肿瘤科办公室</a:t>
            </a:r>
            <a:br>
              <a:rPr lang="en-US" altLang="zh-CN" sz="900" dirty="0">
                <a:solidFill>
                  <a:prstClr val="black"/>
                </a:solidFill>
                <a:latin typeface="微软雅黑" panose="020B0503020204020204" charset="-122"/>
                <a:ea typeface="微软雅黑" panose="020B0503020204020204" charset="-122"/>
              </a:rPr>
            </a:br>
            <a:r>
              <a:rPr kumimoji="0" lang="en-US" altLang="zh-CN"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Email : Luck_2001@126.com</a:t>
            </a:r>
            <a:endParaRPr kumimoji="0" lang="zh-CN" altLang="en-US"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sp>
        <p:nvSpPr>
          <p:cNvPr id="17414" name="文本框 13"/>
          <p:cNvSpPr txBox="1">
            <a:spLocks noChangeArrowheads="1"/>
          </p:cNvSpPr>
          <p:nvPr/>
        </p:nvSpPr>
        <p:spPr bwMode="auto">
          <a:xfrm>
            <a:off x="5101361" y="1188107"/>
            <a:ext cx="3452654" cy="3221990"/>
          </a:xfrm>
          <a:prstGeom prst="rect">
            <a:avLst/>
          </a:prstGeom>
          <a:noFill/>
          <a:ln w="9525">
            <a:noFill/>
            <a:miter lim="800000"/>
          </a:ln>
        </p:spPr>
        <p:txBody>
          <a:bodyPr wrap="square">
            <a:spAutoFit/>
          </a:bodyPr>
          <a:lstStyle/>
          <a:p>
            <a:pPr algn="just" eaLnBrk="1" hangingPunct="1">
              <a:lnSpc>
                <a:spcPct val="120000"/>
              </a:lnSpc>
              <a:spcBef>
                <a:spcPts val="600"/>
              </a:spcBef>
              <a:defRPr/>
            </a:pPr>
            <a:r>
              <a:rPr lang="zh-CN" altLang="en-US" sz="900" b="1" dirty="0">
                <a:solidFill>
                  <a:prstClr val="black"/>
                </a:solidFill>
                <a:latin typeface="微软雅黑" panose="020B0503020204020204" charset="-122"/>
                <a:ea typeface="微软雅黑" panose="020B0503020204020204" charset="-122"/>
              </a:rPr>
              <a:t>研究方向：</a:t>
            </a:r>
            <a:r>
              <a:rPr lang="zh-CN" altLang="en-US" sz="900" b="1" dirty="0">
                <a:latin typeface="微软雅黑" panose="020B0503020204020204" charset="-122"/>
                <a:ea typeface="微软雅黑" panose="020B0503020204020204" charset="-122"/>
              </a:rPr>
              <a:t>骨肿瘤综合保肢治疗相关的</a:t>
            </a:r>
            <a:r>
              <a:rPr lang="zh-CN" altLang="en-US" sz="900" b="1" dirty="0">
                <a:latin typeface="微软雅黑" panose="020B0503020204020204" charset="-122"/>
                <a:ea typeface="微软雅黑" panose="020B0503020204020204" charset="-122"/>
                <a:sym typeface="+mn-ea"/>
              </a:rPr>
              <a:t>微波消融技术、</a:t>
            </a:r>
            <a:r>
              <a:rPr lang="zh-CN" altLang="en-US" sz="900" b="1" dirty="0">
                <a:latin typeface="微软雅黑" panose="020B0503020204020204" charset="-122"/>
                <a:ea typeface="微软雅黑" panose="020B0503020204020204" charset="-122"/>
              </a:rPr>
              <a:t>生物修复重建技术</a:t>
            </a:r>
            <a:r>
              <a:rPr lang="zh-CN" altLang="en-US" sz="900" b="1" dirty="0">
                <a:latin typeface="微软雅黑" panose="020B0503020204020204" charset="-122"/>
                <a:ea typeface="微软雅黑" panose="020B0503020204020204" charset="-122"/>
                <a:sym typeface="+mn-ea"/>
              </a:rPr>
              <a:t>及医用材料学研究；步态图评估肢体运动功能研究；肺癌</a:t>
            </a:r>
            <a:r>
              <a:rPr lang="zh-CN" altLang="en-US" sz="900" b="1" dirty="0">
                <a:latin typeface="微软雅黑" panose="020B0503020204020204" charset="-122"/>
                <a:ea typeface="微软雅黑" panose="020B0503020204020204" charset="-122"/>
              </a:rPr>
              <a:t>骨转移诊疗机制研究。</a:t>
            </a:r>
            <a:endParaRPr lang="en-US" altLang="zh-CN" sz="900" b="1" dirty="0">
              <a:solidFill>
                <a:prstClr val="black"/>
              </a:solidFill>
              <a:latin typeface="微软雅黑" panose="020B0503020204020204" charset="-122"/>
              <a:ea typeface="微软雅黑" panose="020B0503020204020204" charset="-122"/>
            </a:endParaRPr>
          </a:p>
          <a:p>
            <a:pPr algn="just" eaLnBrk="1" hangingPunct="1">
              <a:lnSpc>
                <a:spcPct val="120000"/>
              </a:lnSpc>
              <a:spcBef>
                <a:spcPts val="600"/>
              </a:spcBef>
              <a:defRPr/>
            </a:pPr>
            <a:endParaRPr lang="en-US" altLang="zh-CN" sz="900" b="1" dirty="0">
              <a:solidFill>
                <a:prstClr val="black"/>
              </a:solidFill>
              <a:latin typeface="微软雅黑" panose="020B0503020204020204" charset="-122"/>
              <a:ea typeface="微软雅黑" panose="020B0503020204020204" charset="-122"/>
            </a:endParaRPr>
          </a:p>
          <a:p>
            <a:pPr algn="just" eaLnBrk="1" hangingPunct="1">
              <a:lnSpc>
                <a:spcPct val="120000"/>
              </a:lnSpc>
              <a:spcBef>
                <a:spcPts val="600"/>
              </a:spcBef>
              <a:defRPr/>
            </a:pPr>
            <a:r>
              <a:rPr lang="zh-CN" altLang="en-US" sz="900" b="1" dirty="0">
                <a:solidFill>
                  <a:prstClr val="black"/>
                </a:solidFill>
                <a:latin typeface="微软雅黑" panose="020B0503020204020204" charset="-122"/>
                <a:ea typeface="微软雅黑" panose="020B0503020204020204" charset="-122"/>
              </a:rPr>
              <a:t>主要业绩</a:t>
            </a:r>
            <a:r>
              <a:rPr kumimoji="0" lang="en-US" altLang="zh-CN"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 </a:t>
            </a:r>
            <a:r>
              <a:rPr kumimoji="0" lang="zh-CN" altLang="en-US"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在</a:t>
            </a:r>
            <a:r>
              <a:rPr lang="en-US" altLang="zh-CN" sz="900" dirty="0">
                <a:solidFill>
                  <a:prstClr val="black"/>
                </a:solidFill>
                <a:latin typeface="微软雅黑" panose="020B0503020204020204" charset="-122"/>
                <a:ea typeface="微软雅黑" panose="020B0503020204020204" charset="-122"/>
                <a:sym typeface="+mn-ea"/>
              </a:rPr>
              <a:t>ADVANCED MATERIALS</a:t>
            </a:r>
            <a:r>
              <a:rPr kumimoji="0" lang="en-US" altLang="zh-CN"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a:t>
            </a:r>
            <a:r>
              <a:rPr lang="en-US" altLang="zh-CN" sz="900" dirty="0">
                <a:solidFill>
                  <a:prstClr val="black"/>
                </a:solidFill>
                <a:latin typeface="微软雅黑" panose="020B0503020204020204" charset="-122"/>
                <a:ea typeface="微软雅黑" panose="020B0503020204020204" charset="-122"/>
              </a:rPr>
              <a:t>ADVANCED FUNCTIONAL MATERIALS</a:t>
            </a:r>
            <a:r>
              <a:rPr lang="zh-CN" altLang="en-US" sz="900" dirty="0">
                <a:solidFill>
                  <a:prstClr val="black"/>
                </a:solidFill>
                <a:latin typeface="微软雅黑" panose="020B0503020204020204" charset="-122"/>
                <a:ea typeface="微软雅黑" panose="020B0503020204020204" charset="-122"/>
              </a:rPr>
              <a:t>、</a:t>
            </a:r>
            <a:r>
              <a:rPr lang="en-US" altLang="zh-CN" sz="900" dirty="0">
                <a:solidFill>
                  <a:prstClr val="black"/>
                </a:solidFill>
                <a:latin typeface="微软雅黑" panose="020B0503020204020204" charset="-122"/>
                <a:ea typeface="微软雅黑" panose="020B0503020204020204" charset="-122"/>
              </a:rPr>
              <a:t>BIOMATERIALS</a:t>
            </a:r>
            <a:r>
              <a:rPr lang="zh-CN" altLang="en-US" sz="900" dirty="0">
                <a:solidFill>
                  <a:prstClr val="black"/>
                </a:solidFill>
                <a:latin typeface="微软雅黑" panose="020B0503020204020204" charset="-122"/>
                <a:ea typeface="微软雅黑" panose="020B0503020204020204" charset="-122"/>
              </a:rPr>
              <a:t>、</a:t>
            </a:r>
            <a:r>
              <a:rPr lang="en-US" altLang="zh-CN" sz="900" dirty="0">
                <a:solidFill>
                  <a:prstClr val="black"/>
                </a:solidFill>
                <a:latin typeface="微软雅黑" panose="020B0503020204020204" charset="-122"/>
                <a:ea typeface="微软雅黑" panose="020B0503020204020204" charset="-122"/>
              </a:rPr>
              <a:t>ACTA BIOMATERIALIA</a:t>
            </a:r>
            <a:r>
              <a:rPr lang="zh-CN" altLang="en-US" sz="900" dirty="0">
                <a:solidFill>
                  <a:prstClr val="black"/>
                </a:solidFill>
                <a:latin typeface="微软雅黑" panose="020B0503020204020204" charset="-122"/>
                <a:ea typeface="微软雅黑" panose="020B0503020204020204" charset="-122"/>
              </a:rPr>
              <a:t>、</a:t>
            </a:r>
            <a:r>
              <a:rPr lang="en-US" altLang="zh-CN" sz="900" dirty="0">
                <a:solidFill>
                  <a:prstClr val="black"/>
                </a:solidFill>
                <a:latin typeface="微软雅黑" panose="020B0503020204020204" charset="-122"/>
                <a:ea typeface="微软雅黑" panose="020B0503020204020204" charset="-122"/>
              </a:rPr>
              <a:t>AMERICAN JOURNAL OF SPORTS MEDICINE</a:t>
            </a:r>
            <a:r>
              <a:rPr lang="zh-CN" altLang="en-US" sz="900" dirty="0">
                <a:solidFill>
                  <a:prstClr val="black"/>
                </a:solidFill>
                <a:latin typeface="微软雅黑" panose="020B0503020204020204" charset="-122"/>
                <a:ea typeface="微软雅黑" panose="020B0503020204020204" charset="-122"/>
              </a:rPr>
              <a:t>、</a:t>
            </a:r>
            <a:r>
              <a:rPr lang="en-US" altLang="zh-CN" sz="900" dirty="0">
                <a:solidFill>
                  <a:prstClr val="black"/>
                </a:solidFill>
                <a:latin typeface="微软雅黑" panose="020B0503020204020204" charset="-122"/>
                <a:ea typeface="微软雅黑" panose="020B0503020204020204" charset="-122"/>
              </a:rPr>
              <a:t>BIOACTIVE MATERIALS</a:t>
            </a:r>
            <a:r>
              <a:rPr lang="zh-CN" altLang="en-US" sz="900" dirty="0">
                <a:solidFill>
                  <a:prstClr val="black"/>
                </a:solidFill>
                <a:latin typeface="微软雅黑" panose="020B0503020204020204" charset="-122"/>
                <a:ea typeface="微软雅黑" panose="020B0503020204020204" charset="-122"/>
              </a:rPr>
              <a:t>等国际权威杂志以第一作者或者通讯作者发表论文</a:t>
            </a:r>
            <a:r>
              <a:rPr lang="en-US" altLang="zh-CN" sz="900" dirty="0">
                <a:solidFill>
                  <a:prstClr val="black"/>
                </a:solidFill>
                <a:latin typeface="微软雅黑" panose="020B0503020204020204" charset="-122"/>
                <a:ea typeface="微软雅黑" panose="020B0503020204020204" charset="-122"/>
              </a:rPr>
              <a:t>160</a:t>
            </a:r>
            <a:r>
              <a:rPr lang="zh-CN" altLang="en-US" sz="900" dirty="0">
                <a:solidFill>
                  <a:prstClr val="black"/>
                </a:solidFill>
                <a:latin typeface="微软雅黑" panose="020B0503020204020204" charset="-122"/>
                <a:ea typeface="微软雅黑" panose="020B0503020204020204" charset="-122"/>
              </a:rPr>
              <a:t>余篇，</a:t>
            </a:r>
            <a:r>
              <a:rPr lang="en-US" altLang="zh-CN" sz="900" dirty="0">
                <a:solidFill>
                  <a:prstClr val="black"/>
                </a:solidFill>
                <a:latin typeface="微软雅黑" panose="020B0503020204020204" charset="-122"/>
                <a:ea typeface="微软雅黑" panose="020B0503020204020204" charset="-122"/>
              </a:rPr>
              <a:t>SCI</a:t>
            </a:r>
            <a:r>
              <a:rPr lang="zh-CN" altLang="zh-CN" sz="900" dirty="0">
                <a:solidFill>
                  <a:prstClr val="black"/>
                </a:solidFill>
                <a:latin typeface="微软雅黑" panose="020B0503020204020204" charset="-122"/>
                <a:ea typeface="微软雅黑" panose="020B0503020204020204" charset="-122"/>
              </a:rPr>
              <a:t>收录论文</a:t>
            </a:r>
            <a:r>
              <a:rPr lang="en-US" altLang="zh-CN" sz="900" dirty="0">
                <a:solidFill>
                  <a:prstClr val="black"/>
                </a:solidFill>
                <a:latin typeface="微软雅黑" panose="020B0503020204020204" charset="-122"/>
                <a:ea typeface="微软雅黑" panose="020B0503020204020204" charset="-122"/>
              </a:rPr>
              <a:t>80</a:t>
            </a:r>
            <a:r>
              <a:rPr lang="zh-CN" altLang="en-US" sz="900" dirty="0">
                <a:solidFill>
                  <a:prstClr val="black"/>
                </a:solidFill>
                <a:latin typeface="微软雅黑" panose="020B0503020204020204" charset="-122"/>
                <a:ea typeface="微软雅黑" panose="020B0503020204020204" charset="-122"/>
              </a:rPr>
              <a:t>余篇，单篇影响因子最高</a:t>
            </a:r>
            <a:r>
              <a:rPr lang="en-US" altLang="zh-CN" sz="900" dirty="0">
                <a:solidFill>
                  <a:prstClr val="black"/>
                </a:solidFill>
                <a:latin typeface="微软雅黑" panose="020B0503020204020204" charset="-122"/>
                <a:ea typeface="微软雅黑" panose="020B0503020204020204" charset="-122"/>
              </a:rPr>
              <a:t>30.849</a:t>
            </a:r>
            <a:r>
              <a:rPr lang="zh-CN" altLang="en-US" sz="900" dirty="0">
                <a:solidFill>
                  <a:prstClr val="black"/>
                </a:solidFill>
                <a:latin typeface="微软雅黑" panose="020B0503020204020204" charset="-122"/>
                <a:ea typeface="微软雅黑" panose="020B0503020204020204" charset="-122"/>
              </a:rPr>
              <a:t>，累计影响因子</a:t>
            </a:r>
            <a:r>
              <a:rPr lang="en-US" altLang="zh-CN" sz="900" dirty="0">
                <a:solidFill>
                  <a:prstClr val="black"/>
                </a:solidFill>
                <a:latin typeface="微软雅黑" panose="020B0503020204020204" charset="-122"/>
                <a:ea typeface="微软雅黑" panose="020B0503020204020204" charset="-122"/>
              </a:rPr>
              <a:t>471.232</a:t>
            </a:r>
            <a:r>
              <a:rPr lang="zh-CN" altLang="en-US" sz="900" dirty="0">
                <a:solidFill>
                  <a:prstClr val="black"/>
                </a:solidFill>
                <a:latin typeface="微软雅黑" panose="020B0503020204020204" charset="-122"/>
                <a:ea typeface="微软雅黑" panose="020B0503020204020204" charset="-122"/>
              </a:rPr>
              <a:t>。授权专利10项，第一完成人获得广东省科学技术二等奖1项。</a:t>
            </a:r>
            <a:endParaRPr lang="zh-CN" altLang="en-US" sz="900" dirty="0">
              <a:solidFill>
                <a:prstClr val="black"/>
              </a:solidFill>
              <a:latin typeface="微软雅黑" panose="020B0503020204020204" charset="-122"/>
              <a:ea typeface="微软雅黑" panose="020B0503020204020204" charset="-122"/>
            </a:endParaRPr>
          </a:p>
          <a:p>
            <a:pPr algn="just" eaLnBrk="1" hangingPunct="1">
              <a:lnSpc>
                <a:spcPct val="120000"/>
              </a:lnSpc>
              <a:spcBef>
                <a:spcPts val="600"/>
              </a:spcBef>
              <a:defRPr/>
            </a:pPr>
            <a:endParaRPr kumimoji="0" lang="zh-CN" altLang="en-US"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a:p>
            <a:pPr lvl="0" algn="just" eaLnBrk="1" hangingPunct="1">
              <a:lnSpc>
                <a:spcPct val="120000"/>
              </a:lnSpc>
              <a:spcBef>
                <a:spcPts val="600"/>
              </a:spcBef>
              <a:defRPr/>
            </a:pPr>
            <a:r>
              <a:rPr kumimoji="0" lang="zh-CN" altLang="en-US" sz="9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研究资助：</a:t>
            </a:r>
            <a:r>
              <a:rPr kumimoji="0" lang="zh-CN" altLang="en-US" sz="900" i="0" u="none" strike="noStrike" kern="1200" cap="none" spc="0" normalizeH="0" baseline="0" dirty="0">
                <a:solidFill>
                  <a:prstClr val="black"/>
                </a:solidFill>
                <a:latin typeface="微软雅黑" panose="020B0503020204020204" charset="-122"/>
                <a:ea typeface="微软雅黑" panose="020B0503020204020204" charset="-122"/>
                <a:cs typeface="+mn-cs"/>
              </a:rPr>
              <a:t>获得</a:t>
            </a:r>
            <a:r>
              <a:rPr lang="zh-CN" altLang="en-US" sz="900" dirty="0">
                <a:solidFill>
                  <a:prstClr val="black"/>
                </a:solidFill>
                <a:latin typeface="微软雅黑" panose="020B0503020204020204" charset="-122"/>
                <a:ea typeface="微软雅黑" panose="020B0503020204020204" charset="-122"/>
              </a:rPr>
              <a:t>国家重点研发计划</a:t>
            </a:r>
            <a:r>
              <a:rPr lang="en-US" altLang="zh-CN" sz="900" dirty="0">
                <a:solidFill>
                  <a:prstClr val="black"/>
                </a:solidFill>
                <a:latin typeface="微软雅黑" panose="020B0503020204020204" charset="-122"/>
                <a:ea typeface="微软雅黑" panose="020B0503020204020204" charset="-122"/>
              </a:rPr>
              <a:t>+</a:t>
            </a:r>
            <a:r>
              <a:rPr lang="zh-CN" altLang="en-US" sz="900" dirty="0">
                <a:solidFill>
                  <a:prstClr val="black"/>
                </a:solidFill>
                <a:latin typeface="微软雅黑" panose="020B0503020204020204" charset="-122"/>
                <a:ea typeface="微软雅黑" panose="020B0503020204020204" charset="-122"/>
              </a:rPr>
              <a:t>材料基因工程关键技术与支撑平台项目</a:t>
            </a:r>
            <a:r>
              <a:rPr lang="en-US" altLang="zh-CN" sz="900" dirty="0">
                <a:solidFill>
                  <a:prstClr val="black"/>
                </a:solidFill>
                <a:latin typeface="微软雅黑" panose="020B0503020204020204" charset="-122"/>
                <a:ea typeface="微软雅黑" panose="020B0503020204020204" charset="-122"/>
              </a:rPr>
              <a:t>2</a:t>
            </a:r>
            <a:r>
              <a:rPr lang="zh-CN" altLang="en-US" sz="900" dirty="0">
                <a:solidFill>
                  <a:prstClr val="black"/>
                </a:solidFill>
                <a:latin typeface="微软雅黑" panose="020B0503020204020204" charset="-122"/>
                <a:ea typeface="微软雅黑" panose="020B0503020204020204" charset="-122"/>
              </a:rPr>
              <a:t>项，</a:t>
            </a:r>
            <a:r>
              <a:rPr lang="zh-CN" altLang="en-US" sz="900" noProof="0" dirty="0">
                <a:ln>
                  <a:noFill/>
                </a:ln>
                <a:solidFill>
                  <a:prstClr val="black"/>
                </a:solidFill>
                <a:effectLst/>
                <a:uLnTx/>
                <a:uFillTx/>
                <a:latin typeface="微软雅黑" panose="020B0503020204020204" charset="-122"/>
                <a:ea typeface="微软雅黑" panose="020B0503020204020204" charset="-122"/>
                <a:sym typeface="+mn-ea"/>
              </a:rPr>
              <a:t>国家自然科学基区域创新发展联合基金</a:t>
            </a:r>
            <a:r>
              <a:rPr lang="en-US" altLang="zh-CN" sz="900" noProof="0" dirty="0">
                <a:ln>
                  <a:noFill/>
                </a:ln>
                <a:solidFill>
                  <a:prstClr val="black"/>
                </a:solidFill>
                <a:effectLst/>
                <a:uLnTx/>
                <a:uFillTx/>
                <a:latin typeface="微软雅黑" panose="020B0503020204020204" charset="-122"/>
                <a:ea typeface="微软雅黑" panose="020B0503020204020204" charset="-122"/>
                <a:sym typeface="+mn-ea"/>
              </a:rPr>
              <a:t>1</a:t>
            </a:r>
            <a:r>
              <a:rPr lang="zh-CN" altLang="en-US" sz="900" noProof="0" dirty="0">
                <a:ln>
                  <a:noFill/>
                </a:ln>
                <a:solidFill>
                  <a:prstClr val="black"/>
                </a:solidFill>
                <a:effectLst/>
                <a:uLnTx/>
                <a:uFillTx/>
                <a:latin typeface="微软雅黑" panose="020B0503020204020204" charset="-122"/>
                <a:ea typeface="微软雅黑" panose="020B0503020204020204" charset="-122"/>
                <a:sym typeface="+mn-ea"/>
              </a:rPr>
              <a:t>项、</a:t>
            </a:r>
            <a:r>
              <a:rPr lang="zh-CN" altLang="en-US" sz="900" dirty="0">
                <a:solidFill>
                  <a:prstClr val="black"/>
                </a:solidFill>
                <a:latin typeface="微软雅黑" panose="020B0503020204020204" charset="-122"/>
                <a:ea typeface="微软雅黑" panose="020B0503020204020204" charset="-122"/>
              </a:rPr>
              <a:t>国</a:t>
            </a:r>
            <a:r>
              <a:rPr kumimoji="0" lang="zh-CN" altLang="en-US" sz="9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家自然科学基金面上项目</a:t>
            </a:r>
            <a:r>
              <a:rPr kumimoji="0" lang="en-US" altLang="zh-CN" sz="9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2</a:t>
            </a:r>
            <a:r>
              <a:rPr kumimoji="0" lang="zh-CN" altLang="en-US" sz="9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项</a:t>
            </a:r>
            <a:r>
              <a:rPr lang="zh-CN" altLang="en-US" sz="900" dirty="0">
                <a:solidFill>
                  <a:prstClr val="black"/>
                </a:solidFill>
                <a:latin typeface="微软雅黑" panose="020B0503020204020204" charset="-122"/>
                <a:ea typeface="微软雅黑" panose="020B0503020204020204" charset="-122"/>
              </a:rPr>
              <a:t>、</a:t>
            </a:r>
            <a:r>
              <a:rPr kumimoji="0" lang="zh-CN" altLang="en-US" sz="9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科技部“十四五”重点研发项目</a:t>
            </a:r>
            <a:r>
              <a:rPr kumimoji="0" lang="en-US" altLang="zh-CN" sz="9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1</a:t>
            </a:r>
            <a:r>
              <a:rPr kumimoji="0" lang="zh-CN" altLang="en-US" sz="9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项、“登峰计划”科研专项</a:t>
            </a:r>
            <a:r>
              <a:rPr kumimoji="0" lang="en-US" altLang="zh-CN" sz="9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a:t>
            </a:r>
            <a:r>
              <a:rPr kumimoji="0" lang="zh-CN" altLang="en-US" sz="9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临床与基础融合项目</a:t>
            </a:r>
            <a:r>
              <a:rPr kumimoji="0" lang="en-US" altLang="zh-CN" sz="9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1</a:t>
            </a:r>
            <a:r>
              <a:rPr kumimoji="0" lang="zh-CN" altLang="en-US" sz="9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项，以及省级各类项目</a:t>
            </a:r>
            <a:r>
              <a:rPr kumimoji="0" lang="en-US" altLang="zh-CN" sz="9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20</a:t>
            </a:r>
            <a:r>
              <a:rPr kumimoji="0" lang="zh-CN" altLang="en-US" sz="9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多项，目前在研经费约</a:t>
            </a:r>
            <a:r>
              <a:rPr kumimoji="0" lang="en-US" altLang="zh-CN" sz="9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2800</a:t>
            </a:r>
            <a:r>
              <a:rPr kumimoji="0" lang="zh-CN" altLang="en-US" sz="9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万。</a:t>
            </a:r>
            <a:endParaRPr kumimoji="0" lang="zh-CN" altLang="en-US" sz="9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sp>
        <p:nvSpPr>
          <p:cNvPr id="20" name="矩形 19"/>
          <p:cNvSpPr/>
          <p:nvPr/>
        </p:nvSpPr>
        <p:spPr>
          <a:xfrm>
            <a:off x="1788319" y="4917281"/>
            <a:ext cx="6924675" cy="136922"/>
          </a:xfrm>
          <a:prstGeom prst="rect">
            <a:avLst/>
          </a:prstGeom>
          <a:solidFill>
            <a:srgbClr val="C55A1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altLang="zh-CN" sz="900" b="0" i="0" u="none" strike="noStrike" kern="1200" cap="none" spc="0" normalizeH="0" baseline="0" noProof="0" dirty="0">
              <a:ln>
                <a:noFill/>
              </a:ln>
              <a:solidFill>
                <a:prstClr val="white"/>
              </a:solidFill>
              <a:effectLst/>
              <a:uLnTx/>
              <a:uFillTx/>
              <a:latin typeface="Calibri" panose="020F0502020204030204"/>
              <a:ea typeface="宋体" panose="02010600030101010101" pitchFamily="2" charset="-122"/>
              <a:cs typeface="+mn-cs"/>
            </a:endParaRPr>
          </a:p>
        </p:txBody>
      </p:sp>
      <p:sp>
        <p:nvSpPr>
          <p:cNvPr id="17417" name="文本框 21"/>
          <p:cNvSpPr txBox="1">
            <a:spLocks noChangeArrowheads="1"/>
          </p:cNvSpPr>
          <p:nvPr/>
        </p:nvSpPr>
        <p:spPr bwMode="auto">
          <a:xfrm>
            <a:off x="1980010" y="-42862"/>
            <a:ext cx="2684859" cy="368300"/>
          </a:xfrm>
          <a:prstGeom prst="rect">
            <a:avLst/>
          </a:prstGeom>
          <a:noFill/>
          <a:ln w="9525">
            <a:noFill/>
            <a:miter lim="800000"/>
          </a:ln>
        </p:spPr>
        <p:txBody>
          <a:bodyPr>
            <a:spAutoFit/>
          </a:bodyPr>
          <a:lstStyle/>
          <a:p>
            <a:pPr marL="0" marR="0" lvl="0" indent="0" algn="l" defTabSz="914400" rtl="0" eaLnBrk="1" fontAlgn="base" latinLnBrk="0" hangingPunct="1">
              <a:lnSpc>
                <a:spcPct val="120000"/>
              </a:lnSpc>
              <a:spcBef>
                <a:spcPct val="0"/>
              </a:spcBef>
              <a:spcAft>
                <a:spcPct val="0"/>
              </a:spcAft>
              <a:buClrTx/>
              <a:buSzTx/>
              <a:buFontTx/>
              <a:buNone/>
              <a:defRPr/>
            </a:pPr>
            <a:r>
              <a:rPr lang="zh-CN" altLang="en-US" sz="1500" b="1" dirty="0">
                <a:solidFill>
                  <a:srgbClr val="FFFFFF"/>
                </a:solidFill>
                <a:latin typeface="微软雅黑" panose="020B0503020204020204" charset="-122"/>
                <a:ea typeface="微软雅黑" panose="020B0503020204020204" charset="-122"/>
              </a:rPr>
              <a:t>张余</a:t>
            </a:r>
            <a:endParaRPr kumimoji="0" lang="en-US" altLang="zh-CN" sz="15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sp>
        <p:nvSpPr>
          <p:cNvPr id="23" name="文本框 22"/>
          <p:cNvSpPr txBox="1"/>
          <p:nvPr/>
        </p:nvSpPr>
        <p:spPr>
          <a:xfrm>
            <a:off x="2580844" y="7862"/>
            <a:ext cx="3938588" cy="252730"/>
          </a:xfrm>
          <a:prstGeom prst="rect">
            <a:avLst/>
          </a:prstGeom>
          <a:noFill/>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05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rPr>
              <a:t>主任医师、教授，博士生导师</a:t>
            </a:r>
            <a:endParaRPr kumimoji="0" lang="zh-CN" altLang="en-US" sz="105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sp>
        <p:nvSpPr>
          <p:cNvPr id="24" name="矩形 23"/>
          <p:cNvSpPr/>
          <p:nvPr/>
        </p:nvSpPr>
        <p:spPr>
          <a:xfrm>
            <a:off x="334566" y="0"/>
            <a:ext cx="1353740" cy="82629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7421" name="文本框 17"/>
          <p:cNvSpPr txBox="1">
            <a:spLocks noChangeArrowheads="1"/>
          </p:cNvSpPr>
          <p:nvPr/>
        </p:nvSpPr>
        <p:spPr bwMode="auto">
          <a:xfrm>
            <a:off x="2106216" y="975122"/>
            <a:ext cx="2390933" cy="252730"/>
          </a:xfrm>
          <a:prstGeom prst="rect">
            <a:avLst/>
          </a:prstGeom>
          <a:noFill/>
          <a:ln w="9525">
            <a:noFill/>
            <a:miter lim="800000"/>
          </a:ln>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05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招生专业与类型</a:t>
            </a:r>
            <a:endParaRPr kumimoji="0" lang="zh-CN" altLang="en-US" sz="1050" b="1" i="0" u="none" strike="noStrike" kern="1200" cap="none" spc="0" normalizeH="0" baseline="0" noProof="0" dirty="0">
              <a:ln>
                <a:noFill/>
              </a:ln>
              <a:solidFill>
                <a:srgbClr val="FF0000"/>
              </a:solidFill>
              <a:effectLst/>
              <a:uLnTx/>
              <a:uFillTx/>
              <a:latin typeface="微软雅黑" panose="020B0503020204020204" charset="-122"/>
              <a:ea typeface="微软雅黑" panose="020B0503020204020204" charset="-122"/>
              <a:cs typeface="+mn-cs"/>
            </a:endParaRPr>
          </a:p>
        </p:txBody>
      </p:sp>
      <p:pic>
        <p:nvPicPr>
          <p:cNvPr id="17422" name="图片 24"/>
          <p:cNvPicPr>
            <a:picLocks noChangeAspect="1"/>
          </p:cNvPicPr>
          <p:nvPr/>
        </p:nvPicPr>
        <p:blipFill>
          <a:blip r:embed="rId1" cstate="print"/>
          <a:srcRect t="3896" r="91544" b="3088"/>
          <a:stretch>
            <a:fillRect/>
          </a:stretch>
        </p:blipFill>
        <p:spPr bwMode="auto">
          <a:xfrm>
            <a:off x="1907574" y="2019098"/>
            <a:ext cx="232172" cy="269081"/>
          </a:xfrm>
          <a:prstGeom prst="rect">
            <a:avLst/>
          </a:prstGeom>
          <a:noFill/>
          <a:ln w="9525">
            <a:noFill/>
            <a:miter lim="800000"/>
            <a:headEnd/>
            <a:tailEnd/>
          </a:ln>
        </p:spPr>
      </p:pic>
      <p:sp>
        <p:nvSpPr>
          <p:cNvPr id="17423" name="文本框 25"/>
          <p:cNvSpPr txBox="1">
            <a:spLocks noChangeArrowheads="1"/>
          </p:cNvSpPr>
          <p:nvPr/>
        </p:nvSpPr>
        <p:spPr bwMode="auto">
          <a:xfrm>
            <a:off x="2108540" y="2027729"/>
            <a:ext cx="1116330" cy="252730"/>
          </a:xfrm>
          <a:prstGeom prst="rect">
            <a:avLst/>
          </a:prstGeom>
          <a:noFill/>
          <a:ln w="9525">
            <a:noFill/>
            <a:miter lim="800000"/>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05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教育与工作经历</a:t>
            </a:r>
            <a:endParaRPr kumimoji="0" lang="zh-CN" altLang="en-US" sz="105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pic>
        <p:nvPicPr>
          <p:cNvPr id="17424" name="图片 27"/>
          <p:cNvPicPr>
            <a:picLocks noChangeAspect="1"/>
          </p:cNvPicPr>
          <p:nvPr/>
        </p:nvPicPr>
        <p:blipFill>
          <a:blip r:embed="rId1" cstate="print"/>
          <a:srcRect t="3896" r="91544" b="3088"/>
          <a:stretch>
            <a:fillRect/>
          </a:stretch>
        </p:blipFill>
        <p:spPr bwMode="auto">
          <a:xfrm>
            <a:off x="5134860" y="941641"/>
            <a:ext cx="230981" cy="269081"/>
          </a:xfrm>
          <a:prstGeom prst="rect">
            <a:avLst/>
          </a:prstGeom>
          <a:noFill/>
          <a:ln w="9525">
            <a:noFill/>
            <a:miter lim="800000"/>
            <a:headEnd/>
            <a:tailEnd/>
          </a:ln>
        </p:spPr>
      </p:pic>
      <p:sp>
        <p:nvSpPr>
          <p:cNvPr id="17425" name="文本框 28"/>
          <p:cNvSpPr txBox="1">
            <a:spLocks noChangeArrowheads="1"/>
          </p:cNvSpPr>
          <p:nvPr/>
        </p:nvSpPr>
        <p:spPr bwMode="auto">
          <a:xfrm>
            <a:off x="5345601" y="960691"/>
            <a:ext cx="716280" cy="252730"/>
          </a:xfrm>
          <a:prstGeom prst="rect">
            <a:avLst/>
          </a:prstGeom>
          <a:noFill/>
          <a:ln w="9525">
            <a:noFill/>
            <a:miter lim="800000"/>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05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科研工作</a:t>
            </a:r>
            <a:endParaRPr kumimoji="0" lang="zh-CN" altLang="en-US" sz="105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pic>
        <p:nvPicPr>
          <p:cNvPr id="17427" name="图片 24"/>
          <p:cNvPicPr>
            <a:picLocks noChangeAspect="1"/>
          </p:cNvPicPr>
          <p:nvPr/>
        </p:nvPicPr>
        <p:blipFill>
          <a:blip r:embed="rId2" cstate="print"/>
          <a:srcRect l="9991" r="8128"/>
          <a:stretch>
            <a:fillRect/>
          </a:stretch>
        </p:blipFill>
        <p:spPr bwMode="auto">
          <a:xfrm>
            <a:off x="8108156" y="64294"/>
            <a:ext cx="842963" cy="772716"/>
          </a:xfrm>
          <a:prstGeom prst="rect">
            <a:avLst/>
          </a:prstGeom>
          <a:noFill/>
          <a:ln w="9525">
            <a:noFill/>
            <a:miter lim="800000"/>
            <a:headEnd/>
            <a:tailEnd/>
          </a:ln>
        </p:spPr>
      </p:pic>
      <p:sp>
        <p:nvSpPr>
          <p:cNvPr id="21" name="文本框 11"/>
          <p:cNvSpPr txBox="1">
            <a:spLocks noChangeArrowheads="1"/>
          </p:cNvSpPr>
          <p:nvPr/>
        </p:nvSpPr>
        <p:spPr bwMode="auto">
          <a:xfrm>
            <a:off x="1956931" y="2297713"/>
            <a:ext cx="2997537" cy="1614805"/>
          </a:xfrm>
          <a:prstGeom prst="rect">
            <a:avLst/>
          </a:prstGeom>
          <a:noFill/>
          <a:ln w="9525">
            <a:noFill/>
            <a:miter lim="800000"/>
          </a:ln>
        </p:spPr>
        <p:txBody>
          <a:bodyPr wrap="square">
            <a:spAutoFit/>
          </a:bodyPr>
          <a:lstStyle/>
          <a:p>
            <a:pPr lvl="0" algn="just" eaLnBrk="1" hangingPunct="1">
              <a:lnSpc>
                <a:spcPct val="150000"/>
              </a:lnSpc>
              <a:defRPr/>
            </a:pPr>
            <a:r>
              <a:rPr lang="en-US" altLang="zh-CN" sz="900" dirty="0">
                <a:solidFill>
                  <a:prstClr val="black"/>
                </a:solidFill>
                <a:latin typeface="微软雅黑" panose="020B0503020204020204" charset="-122"/>
                <a:ea typeface="微软雅黑" panose="020B0503020204020204" charset="-122"/>
              </a:rPr>
              <a:t>1988.09-1993.06     </a:t>
            </a:r>
            <a:r>
              <a:rPr lang="zh-CN" altLang="en-US" sz="900" dirty="0">
                <a:solidFill>
                  <a:prstClr val="black"/>
                </a:solidFill>
                <a:latin typeface="微软雅黑" panose="020B0503020204020204" charset="-122"/>
                <a:ea typeface="微软雅黑" panose="020B0503020204020204" charset="-122"/>
              </a:rPr>
              <a:t> 中国医科大学       学士</a:t>
            </a:r>
            <a:endParaRPr lang="en-US" altLang="zh-CN" sz="900" dirty="0">
              <a:solidFill>
                <a:prstClr val="black"/>
              </a:solidFill>
              <a:latin typeface="微软雅黑" panose="020B0503020204020204" charset="-122"/>
              <a:ea typeface="微软雅黑" panose="020B0503020204020204" charset="-122"/>
            </a:endParaRPr>
          </a:p>
          <a:p>
            <a:pPr algn="just" eaLnBrk="1" hangingPunct="1">
              <a:lnSpc>
                <a:spcPct val="150000"/>
              </a:lnSpc>
              <a:defRPr/>
            </a:pPr>
            <a:r>
              <a:rPr lang="en-US" altLang="zh-CN" sz="900" dirty="0">
                <a:solidFill>
                  <a:prstClr val="black"/>
                </a:solidFill>
                <a:latin typeface="微软雅黑" panose="020B0503020204020204" charset="-122"/>
                <a:ea typeface="微软雅黑" panose="020B0503020204020204" charset="-122"/>
              </a:rPr>
              <a:t>1999.09-2002.06     </a:t>
            </a:r>
            <a:r>
              <a:rPr lang="zh-CN" altLang="en-US" sz="900" dirty="0">
                <a:solidFill>
                  <a:prstClr val="black"/>
                </a:solidFill>
                <a:latin typeface="微软雅黑" panose="020B0503020204020204" charset="-122"/>
                <a:ea typeface="微软雅黑" panose="020B0503020204020204" charset="-122"/>
              </a:rPr>
              <a:t> 南方医科大学       硕士</a:t>
            </a:r>
            <a:endParaRPr lang="en-US" altLang="zh-CN" sz="900" dirty="0">
              <a:solidFill>
                <a:prstClr val="black"/>
              </a:solidFill>
              <a:latin typeface="微软雅黑" panose="020B0503020204020204" charset="-122"/>
              <a:ea typeface="微软雅黑" panose="020B0503020204020204" charset="-122"/>
            </a:endParaRPr>
          </a:p>
          <a:p>
            <a:pPr lvl="0" algn="just" eaLnBrk="1" hangingPunct="1">
              <a:lnSpc>
                <a:spcPct val="150000"/>
              </a:lnSpc>
              <a:defRPr/>
            </a:pPr>
            <a:r>
              <a:rPr lang="en-US" altLang="zh-CN" sz="900" dirty="0">
                <a:solidFill>
                  <a:prstClr val="black"/>
                </a:solidFill>
                <a:latin typeface="微软雅黑" panose="020B0503020204020204" charset="-122"/>
                <a:ea typeface="微软雅黑" panose="020B0503020204020204" charset="-122"/>
              </a:rPr>
              <a:t>2002.09-2005.06      </a:t>
            </a:r>
            <a:r>
              <a:rPr lang="zh-CN" altLang="en-US" sz="900" dirty="0">
                <a:solidFill>
                  <a:prstClr val="black"/>
                </a:solidFill>
                <a:latin typeface="微软雅黑" panose="020B0503020204020204" charset="-122"/>
                <a:ea typeface="微软雅黑" panose="020B0503020204020204" charset="-122"/>
              </a:rPr>
              <a:t>中山大学       博士</a:t>
            </a:r>
            <a:endParaRPr lang="en-US" altLang="zh-CN" sz="900" dirty="0">
              <a:solidFill>
                <a:prstClr val="black"/>
              </a:solidFill>
              <a:latin typeface="微软雅黑" panose="020B0503020204020204" charset="-122"/>
              <a:ea typeface="微软雅黑" panose="020B0503020204020204" charset="-122"/>
            </a:endParaRPr>
          </a:p>
          <a:p>
            <a:pPr lvl="0" algn="just" eaLnBrk="1" hangingPunct="1">
              <a:lnSpc>
                <a:spcPct val="150000"/>
              </a:lnSpc>
              <a:defRPr/>
            </a:pPr>
            <a:r>
              <a:rPr lang="en-US" altLang="zh-CN" sz="900" dirty="0">
                <a:solidFill>
                  <a:prstClr val="black"/>
                </a:solidFill>
                <a:latin typeface="微软雅黑" panose="020B0503020204020204" charset="-122"/>
                <a:ea typeface="微软雅黑" panose="020B0503020204020204" charset="-122"/>
              </a:rPr>
              <a:t>2006.09-2009.06      </a:t>
            </a:r>
            <a:r>
              <a:rPr lang="zh-CN" altLang="en-US" sz="900" dirty="0">
                <a:solidFill>
                  <a:prstClr val="black"/>
                </a:solidFill>
                <a:latin typeface="微软雅黑" panose="020B0503020204020204" charset="-122"/>
                <a:ea typeface="微软雅黑" panose="020B0503020204020204" charset="-122"/>
              </a:rPr>
              <a:t>华南理工大学 博士后</a:t>
            </a:r>
            <a:endParaRPr lang="en-US" altLang="zh-CN" sz="900" dirty="0">
              <a:solidFill>
                <a:prstClr val="black"/>
              </a:solidFill>
              <a:latin typeface="微软雅黑" panose="020B0503020204020204" charset="-122"/>
              <a:ea typeface="微软雅黑" panose="020B0503020204020204" charset="-122"/>
            </a:endParaRPr>
          </a:p>
          <a:p>
            <a:pPr lvl="0" algn="just" eaLnBrk="1" hangingPunct="1">
              <a:lnSpc>
                <a:spcPct val="150000"/>
              </a:lnSpc>
              <a:defRPr/>
            </a:pPr>
            <a:r>
              <a:rPr lang="en-US" altLang="zh-CN" sz="900" dirty="0">
                <a:solidFill>
                  <a:prstClr val="black"/>
                </a:solidFill>
                <a:latin typeface="微软雅黑" panose="020B0503020204020204" charset="-122"/>
                <a:ea typeface="微软雅黑" panose="020B0503020204020204" charset="-122"/>
              </a:rPr>
              <a:t>2010</a:t>
            </a:r>
            <a:r>
              <a:rPr lang="zh-CN" altLang="en-US" sz="900" dirty="0">
                <a:solidFill>
                  <a:prstClr val="black"/>
                </a:solidFill>
                <a:latin typeface="微软雅黑" panose="020B0503020204020204" charset="-122"/>
                <a:ea typeface="微软雅黑" panose="020B0503020204020204" charset="-122"/>
              </a:rPr>
              <a:t>、</a:t>
            </a:r>
            <a:r>
              <a:rPr lang="en-US" altLang="zh-CN" sz="900" dirty="0">
                <a:solidFill>
                  <a:prstClr val="black"/>
                </a:solidFill>
                <a:latin typeface="微软雅黑" panose="020B0503020204020204" charset="-122"/>
                <a:ea typeface="微软雅黑" panose="020B0503020204020204" charset="-122"/>
              </a:rPr>
              <a:t>2013              </a:t>
            </a:r>
            <a:r>
              <a:rPr lang="zh-CN" altLang="en-US" sz="900" dirty="0">
                <a:solidFill>
                  <a:prstClr val="black"/>
                </a:solidFill>
                <a:latin typeface="微软雅黑" panose="020B0503020204020204" charset="-122"/>
                <a:ea typeface="微软雅黑" panose="020B0503020204020204" charset="-122"/>
              </a:rPr>
              <a:t>哈佛大学麻省总院访问学者</a:t>
            </a:r>
            <a:endParaRPr lang="en-US" altLang="zh-CN" sz="900" dirty="0">
              <a:solidFill>
                <a:prstClr val="black"/>
              </a:solidFill>
              <a:latin typeface="微软雅黑" panose="020B0503020204020204" charset="-122"/>
              <a:ea typeface="微软雅黑" panose="020B0503020204020204" charset="-122"/>
            </a:endParaRPr>
          </a:p>
          <a:p>
            <a:pPr lvl="0" algn="just" eaLnBrk="1" hangingPunct="1">
              <a:lnSpc>
                <a:spcPct val="150000"/>
              </a:lnSpc>
              <a:defRPr/>
            </a:pPr>
            <a:r>
              <a:rPr lang="en-US" altLang="zh-CN" sz="900" dirty="0">
                <a:solidFill>
                  <a:prstClr val="black"/>
                </a:solidFill>
                <a:latin typeface="微软雅黑" panose="020B0503020204020204" charset="-122"/>
                <a:ea typeface="微软雅黑" panose="020B0503020204020204" charset="-122"/>
              </a:rPr>
              <a:t>2018.09</a:t>
            </a:r>
            <a:r>
              <a:rPr lang="zh-CN" altLang="en-US" sz="900" dirty="0">
                <a:solidFill>
                  <a:prstClr val="black"/>
                </a:solidFill>
                <a:latin typeface="微软雅黑" panose="020B0503020204020204" charset="-122"/>
                <a:ea typeface="微软雅黑" panose="020B0503020204020204" charset="-122"/>
              </a:rPr>
              <a:t>至今             广东省人民医院 主任医师</a:t>
            </a:r>
            <a:endParaRPr lang="en-US" altLang="zh-CN" sz="900" dirty="0">
              <a:solidFill>
                <a:prstClr val="black"/>
              </a:solidFill>
              <a:latin typeface="微软雅黑" panose="020B0503020204020204" charset="-122"/>
              <a:ea typeface="微软雅黑" panose="020B0503020204020204" charset="-122"/>
            </a:endParaRPr>
          </a:p>
          <a:p>
            <a:pPr lvl="0" eaLnBrk="1" hangingPunct="1">
              <a:defRPr/>
            </a:pPr>
            <a:endParaRPr lang="en-US" altLang="zh-CN" sz="900" dirty="0">
              <a:solidFill>
                <a:prstClr val="black"/>
              </a:solidFill>
              <a:latin typeface="微软雅黑" panose="020B0503020204020204" charset="-122"/>
              <a:ea typeface="微软雅黑" panose="020B0503020204020204" charset="-122"/>
            </a:endParaRPr>
          </a:p>
          <a:p>
            <a:pPr lvl="0" eaLnBrk="1" hangingPunct="1">
              <a:defRPr/>
            </a:pPr>
            <a:endParaRPr lang="en-US" altLang="zh-CN" sz="900" dirty="0">
              <a:solidFill>
                <a:prstClr val="black"/>
              </a:solidFill>
              <a:latin typeface="微软雅黑" panose="020B0503020204020204" charset="-122"/>
              <a:ea typeface="微软雅黑" panose="020B0503020204020204" charset="-122"/>
            </a:endParaRPr>
          </a:p>
        </p:txBody>
      </p:sp>
      <p:pic>
        <p:nvPicPr>
          <p:cNvPr id="25" name="图片 24"/>
          <p:cNvPicPr>
            <a:picLocks noChangeAspect="1"/>
          </p:cNvPicPr>
          <p:nvPr/>
        </p:nvPicPr>
        <p:blipFill>
          <a:blip r:embed="rId1" cstate="print"/>
          <a:srcRect t="3896" r="91544" b="3088"/>
          <a:stretch>
            <a:fillRect/>
          </a:stretch>
        </p:blipFill>
        <p:spPr bwMode="auto">
          <a:xfrm>
            <a:off x="1909906" y="3657492"/>
            <a:ext cx="232172" cy="269081"/>
          </a:xfrm>
          <a:prstGeom prst="rect">
            <a:avLst/>
          </a:prstGeom>
          <a:noFill/>
          <a:ln w="9525">
            <a:noFill/>
            <a:miter lim="800000"/>
            <a:headEnd/>
            <a:tailEnd/>
          </a:ln>
        </p:spPr>
      </p:pic>
      <p:sp>
        <p:nvSpPr>
          <p:cNvPr id="27" name="文本框 25"/>
          <p:cNvSpPr txBox="1">
            <a:spLocks noChangeArrowheads="1"/>
          </p:cNvSpPr>
          <p:nvPr/>
        </p:nvSpPr>
        <p:spPr bwMode="auto">
          <a:xfrm>
            <a:off x="2106285" y="3676615"/>
            <a:ext cx="716280" cy="252730"/>
          </a:xfrm>
          <a:prstGeom prst="rect">
            <a:avLst/>
          </a:prstGeom>
          <a:noFill/>
          <a:ln w="9525">
            <a:noFill/>
            <a:miter lim="800000"/>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zh-CN" altLang="en-US" sz="105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rPr>
              <a:t>招生要求</a:t>
            </a:r>
            <a:endParaRPr kumimoji="0" lang="zh-CN" altLang="en-US" sz="105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sp>
        <p:nvSpPr>
          <p:cNvPr id="29" name="文本框 11"/>
          <p:cNvSpPr txBox="1">
            <a:spLocks noChangeArrowheads="1"/>
          </p:cNvSpPr>
          <p:nvPr/>
        </p:nvSpPr>
        <p:spPr bwMode="auto">
          <a:xfrm>
            <a:off x="1956931" y="4006683"/>
            <a:ext cx="2571455" cy="506730"/>
          </a:xfrm>
          <a:prstGeom prst="rect">
            <a:avLst/>
          </a:prstGeom>
          <a:noFill/>
          <a:ln w="9525">
            <a:noFill/>
            <a:miter lim="800000"/>
          </a:ln>
        </p:spPr>
        <p:txBody>
          <a:bodyPr wrap="square">
            <a:spAutoFit/>
          </a:bodyPr>
          <a:lstStyle/>
          <a:p>
            <a:pPr lvl="0" eaLnBrk="1" hangingPunct="1">
              <a:defRPr/>
            </a:pPr>
            <a:r>
              <a:rPr lang="zh-CN" altLang="en-US" sz="900" dirty="0">
                <a:solidFill>
                  <a:prstClr val="black"/>
                </a:solidFill>
                <a:latin typeface="微软雅黑" panose="020B0503020204020204" charset="-122"/>
                <a:ea typeface="微软雅黑" panose="020B0503020204020204" charset="-122"/>
              </a:rPr>
              <a:t>性格开朗，积极上进，肯吃苦，热爱集体，热爱专业，有一定临床及科研基础及良好的英文能力</a:t>
            </a:r>
            <a:endParaRPr lang="en-US" altLang="zh-CN" sz="900" dirty="0">
              <a:solidFill>
                <a:prstClr val="black"/>
              </a:solidFill>
              <a:latin typeface="微软雅黑" panose="020B0503020204020204" charset="-122"/>
              <a:ea typeface="微软雅黑" panose="020B0503020204020204" charset="-122"/>
            </a:endParaRPr>
          </a:p>
        </p:txBody>
      </p:sp>
      <p:sp>
        <p:nvSpPr>
          <p:cNvPr id="30" name="文本框 21"/>
          <p:cNvSpPr txBox="1">
            <a:spLocks noChangeArrowheads="1"/>
          </p:cNvSpPr>
          <p:nvPr/>
        </p:nvSpPr>
        <p:spPr bwMode="auto">
          <a:xfrm>
            <a:off x="445889" y="528"/>
            <a:ext cx="1204317" cy="589280"/>
          </a:xfrm>
          <a:prstGeom prst="rect">
            <a:avLst/>
          </a:prstGeom>
          <a:noFill/>
          <a:ln w="9525">
            <a:noFill/>
            <a:miter lim="800000"/>
          </a:ln>
        </p:spPr>
        <p:txBody>
          <a:bodyPr wrap="square">
            <a:spAutoFit/>
          </a:bodyPr>
          <a:lstStyle/>
          <a:p>
            <a:pPr lvl="0" eaLnBrk="1" hangingPunct="1">
              <a:lnSpc>
                <a:spcPct val="120000"/>
              </a:lnSpc>
              <a:defRPr/>
            </a:pPr>
            <a:r>
              <a:rPr kumimoji="0" lang="zh-CN" altLang="en-US" sz="9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rPr>
              <a:t>工作单位：</a:t>
            </a:r>
            <a:r>
              <a:rPr lang="zh-CN" altLang="en-US" sz="900" b="1" dirty="0">
                <a:solidFill>
                  <a:srgbClr val="FFFFFF"/>
                </a:solidFill>
                <a:latin typeface="微软雅黑" panose="020B0503020204020204" charset="-122"/>
                <a:ea typeface="微软雅黑" panose="020B0503020204020204" charset="-122"/>
              </a:rPr>
              <a:t>华南理工大学医学院附属广东省人民医院</a:t>
            </a:r>
            <a:endParaRPr kumimoji="0" lang="en-US" altLang="zh-CN" sz="900" b="1" i="0" u="none" strike="noStrike" kern="1200" cap="none" spc="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sp>
        <p:nvSpPr>
          <p:cNvPr id="31" name="文本框 30"/>
          <p:cNvSpPr txBox="1"/>
          <p:nvPr/>
        </p:nvSpPr>
        <p:spPr>
          <a:xfrm>
            <a:off x="1895565" y="209740"/>
            <a:ext cx="6167195" cy="852805"/>
          </a:xfrm>
          <a:prstGeom prst="rect">
            <a:avLst/>
          </a:prstGeom>
          <a:noFill/>
        </p:spPr>
        <p:txBody>
          <a:bodyPr wrap="square">
            <a:spAutoFit/>
          </a:bodyPr>
          <a:lstStyle/>
          <a:p>
            <a:pPr eaLnBrk="1" fontAlgn="auto" hangingPunct="1">
              <a:lnSpc>
                <a:spcPct val="150000"/>
              </a:lnSpc>
              <a:spcBef>
                <a:spcPts val="0"/>
              </a:spcBef>
              <a:spcAft>
                <a:spcPts val="0"/>
              </a:spcAft>
              <a:defRPr/>
            </a:pPr>
            <a:r>
              <a:rPr kumimoji="0" lang="zh-CN" altLang="en-US" sz="9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rPr>
              <a:t>广东省人民医院</a:t>
            </a:r>
            <a:r>
              <a:rPr lang="zh-CN" altLang="en-US" sz="900" b="1" spc="120" dirty="0">
                <a:solidFill>
                  <a:srgbClr val="FFFFFF"/>
                </a:solidFill>
                <a:latin typeface="微软雅黑" panose="020B0503020204020204" charset="-122"/>
                <a:ea typeface="微软雅黑" panose="020B0503020204020204" charset="-122"/>
              </a:rPr>
              <a:t>骨肿瘤</a:t>
            </a:r>
            <a:r>
              <a:rPr kumimoji="0" lang="zh-CN" altLang="en-US" sz="9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rPr>
              <a:t>科主任、骨科实验室负责人；中国抗癌协会肿瘤微创治疗分会骨与软组织肿瘤学组主任委员，中国生物材料学会医用金属材料分会秘书长，广东省精准医学应用学会骨肿瘤分会主委；</a:t>
            </a:r>
            <a:r>
              <a:rPr sz="900" b="1" spc="120" dirty="0">
                <a:solidFill>
                  <a:srgbClr val="FFFFFF"/>
                </a:solidFill>
                <a:latin typeface="微软雅黑" panose="020B0503020204020204" charset="-122"/>
                <a:ea typeface="微软雅黑" panose="020B0503020204020204" charset="-122"/>
              </a:rPr>
              <a:t>《中华关节外科杂志》、《实用医学》、《研究生学报》、《中国骨科临床与基础研究》杂志编委</a:t>
            </a:r>
            <a:r>
              <a:rPr lang="zh-CN" altLang="en-US" sz="900" b="1" spc="120" dirty="0">
                <a:solidFill>
                  <a:srgbClr val="FFFFFF"/>
                </a:solidFill>
                <a:latin typeface="微软雅黑" panose="020B0503020204020204" charset="-122"/>
                <a:ea typeface="微软雅黑" panose="020B0503020204020204" charset="-122"/>
              </a:rPr>
              <a:t>。</a:t>
            </a:r>
            <a:endParaRPr lang="zh-CN" altLang="en-US" sz="900" b="1" spc="120" dirty="0">
              <a:solidFill>
                <a:srgbClr val="FFFFFF"/>
              </a:solidFill>
              <a:latin typeface="微软雅黑" panose="020B0503020204020204" charset="-122"/>
              <a:ea typeface="微软雅黑" panose="020B0503020204020204" charset="-122"/>
            </a:endParaRPr>
          </a:p>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900" b="1" i="0" u="none" strike="noStrike" kern="1200" cap="none" spc="120" normalizeH="0" baseline="0" noProof="0" dirty="0">
              <a:ln>
                <a:noFill/>
              </a:ln>
              <a:solidFill>
                <a:srgbClr val="FFFFFF"/>
              </a:solidFill>
              <a:effectLst/>
              <a:uLnTx/>
              <a:uFillTx/>
              <a:latin typeface="微软雅黑" panose="020B0503020204020204" charset="-122"/>
              <a:ea typeface="微软雅黑" panose="020B0503020204020204" charset="-122"/>
              <a:cs typeface="+mn-cs"/>
            </a:endParaRPr>
          </a:p>
        </p:txBody>
      </p:sp>
      <p:pic>
        <p:nvPicPr>
          <p:cNvPr id="34" name="图片 2" descr="微信图片_20200417071731"/>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9009" t="7004" r="10618" b="28552"/>
          <a:stretch>
            <a:fillRect/>
          </a:stretch>
        </p:blipFill>
        <p:spPr bwMode="auto">
          <a:xfrm>
            <a:off x="247649" y="1022682"/>
            <a:ext cx="1482533" cy="1640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2984500" y="2205929"/>
            <a:ext cx="5867400" cy="731641"/>
          </a:xfrm>
        </p:spPr>
        <p:txBody>
          <a:bodyPr>
            <a:normAutofit/>
          </a:bodyPr>
          <a:lstStyle/>
          <a:p>
            <a:pPr algn="ctr"/>
            <a:r>
              <a:rPr lang="zh-CN" altLang="en-US" sz="3600" b="1" dirty="0" smtClean="0">
                <a:latin typeface="微软雅黑" panose="020B0503020204020204" charset="-122"/>
                <a:ea typeface="微软雅黑" panose="020B0503020204020204" charset="-122"/>
              </a:rPr>
              <a:t>大 标 题</a:t>
            </a:r>
            <a:endParaRPr lang="en-US" altLang="zh-CN" sz="3600" b="1" dirty="0" smtClean="0">
              <a:latin typeface="微软雅黑" panose="020B0503020204020204" charset="-122"/>
              <a:ea typeface="微软雅黑" panose="020B0503020204020204" charset="-122"/>
            </a:endParaRPr>
          </a:p>
        </p:txBody>
      </p:sp>
      <p:pic>
        <p:nvPicPr>
          <p:cNvPr id="7" name="图片 6" descr="右.png"/>
          <p:cNvPicPr>
            <a:picLocks noChangeAspect="1"/>
          </p:cNvPicPr>
          <p:nvPr/>
        </p:nvPicPr>
        <p:blipFill>
          <a:blip r:embed="rId2" cstate="print"/>
          <a:stretch>
            <a:fillRect/>
          </a:stretch>
        </p:blipFill>
        <p:spPr>
          <a:xfrm>
            <a:off x="2729271" y="444112"/>
            <a:ext cx="2301517" cy="898913"/>
          </a:xfrm>
          <a:prstGeom prst="rect">
            <a:avLst/>
          </a:prstGeom>
        </p:spPr>
      </p:pic>
    </p:spTree>
    <p:custDataLst>
      <p:tags r:id="rId3"/>
    </p:custData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tags/tag1.xml><?xml version="1.0" encoding="utf-8"?>
<p:tagLst xmlns:p="http://schemas.openxmlformats.org/presentationml/2006/main">
  <p:tag name="KSO_WM_TAG_VERSION" val="1.0"/>
  <p:tag name="KSO_WM_TEMPLATE_CATEGORY" val="custom"/>
  <p:tag name="KSO_WM_TEMPLATE_INDEX" val="20182782"/>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KSO_WM_BEAUTIFY_FLAG" val=""/>
</p:tagLst>
</file>

<file path=ppt/tags/tag17.xml><?xml version="1.0" encoding="utf-8"?>
<p:tagLst xmlns:p="http://schemas.openxmlformats.org/presentationml/2006/main">
  <p:tag name="KSO_WM_BEAUTIFY_FLAG" val=""/>
</p:tagLst>
</file>

<file path=ppt/tags/tag18.xml><?xml version="1.0" encoding="utf-8"?>
<p:tagLst xmlns:p="http://schemas.openxmlformats.org/presentationml/2006/main">
  <p:tag name="KSO_WM_BEAUTIFY_FLAG" val=""/>
</p:tagLst>
</file>

<file path=ppt/tags/tag19.xml><?xml version="1.0" encoding="utf-8"?>
<p:tagLst xmlns:p="http://schemas.openxmlformats.org/presentationml/2006/main">
  <p:tag name="KSO_WM_BEAUTIFY_FLAG" val=""/>
</p:tagLst>
</file>

<file path=ppt/tags/tag2.xml><?xml version="1.0" encoding="utf-8"?>
<p:tagLst xmlns:p="http://schemas.openxmlformats.org/presentationml/2006/main">
  <p:tag name="KSO_WM_TAG_VERSION" val="1.0"/>
  <p:tag name="KSO_WM_TEMPLATE_CATEGORY" val="custom"/>
  <p:tag name="KSO_WM_TEMPLATE_INDEX" val="20182782"/>
</p:tagLst>
</file>

<file path=ppt/tags/tag20.xml><?xml version="1.0" encoding="utf-8"?>
<p:tagLst xmlns:p="http://schemas.openxmlformats.org/presentationml/2006/main">
  <p:tag name="KSO_WM_BEAUTIFY_FLAG" val=""/>
</p:tagLst>
</file>

<file path=ppt/tags/tag21.xml><?xml version="1.0" encoding="utf-8"?>
<p:tagLst xmlns:p="http://schemas.openxmlformats.org/presentationml/2006/main">
  <p:tag name="KSO_WM_BEAUTIFY_FLAG" val=""/>
</p:tagLst>
</file>

<file path=ppt/tags/tag22.xml><?xml version="1.0" encoding="utf-8"?>
<p:tagLst xmlns:p="http://schemas.openxmlformats.org/presentationml/2006/main">
  <p:tag name="KSO_WM_SLIDE_SIZE" val="828*343"/>
  <p:tag name="KSO_WM_SLIDE_POSITION" val="66*144"/>
  <p:tag name="KSO_WM_SLIDE_LAYOUT_CNT" val="1_1"/>
  <p:tag name="KSO_WM_SLIDE_LAYOUT" val="a_f"/>
  <p:tag name="KSO_WM_BEAUTIFY_FLAG" val="#wm#"/>
  <p:tag name="KSO_WM_SLIDE_TYPE" val="text"/>
  <p:tag name="KSO_WM_SLIDE_ITEM_CNT" val="1"/>
  <p:tag name="KSO_WM_SLIDE_INDEX" val="2"/>
  <p:tag name="KSO_WM_SLIDE_ID" val="custom20182782_2"/>
  <p:tag name="KSO_WM_TAG_VERSION" val="1.0"/>
  <p:tag name="KSO_WM_TEMPLATE_INDEX" val="20182782"/>
  <p:tag name="KSO_WM_TEMPLATE_CATEGORY" val="custom"/>
</p:tagLst>
</file>

<file path=ppt/tags/tag23.xml><?xml version="1.0" encoding="utf-8"?>
<p:tagLst xmlns:p="http://schemas.openxmlformats.org/presentationml/2006/main">
  <p:tag name="KSO_WM_TEMPLATE_CATEGORY" val="custom"/>
  <p:tag name="KSO_WM_TEMPLATE_INDEX" val="20182782"/>
  <p:tag name="KSO_WM_UNIT_TYPE" val="a"/>
  <p:tag name="KSO_WM_UNIT_INDEX" val="1"/>
  <p:tag name="KSO_WM_UNIT_ID" val="custom20182782_12*a*1"/>
  <p:tag name="KSO_WM_UNIT_LAYERLEVEL" val="1"/>
  <p:tag name="KSO_WM_UNIT_VALUE" val="18"/>
  <p:tag name="KSO_WM_UNIT_ISCONTENTSTITLE" val="0"/>
  <p:tag name="KSO_WM_UNIT_HIGHLIGHT" val="0"/>
  <p:tag name="KSO_WM_UNIT_COMPATIBLE" val="0"/>
  <p:tag name="KSO_WM_UNIT_CLEAR" val="0"/>
  <p:tag name="KSO_WM_BEAUTIFY_FLAG" val="#wm#"/>
  <p:tag name="KSO_WM_TAG_VERSION" val="1.0"/>
  <p:tag name="KSO_WM_UNIT_PRESET_TEXT" val="SECTION TITLE"/>
</p:tagLst>
</file>

<file path=ppt/tags/tag24.xml><?xml version="1.0" encoding="utf-8"?>
<p:tagLst xmlns:p="http://schemas.openxmlformats.org/presentationml/2006/main">
  <p:tag name="KSO_WM_TEMPLATE_CATEGORY" val="custom"/>
  <p:tag name="KSO_WM_TEMPLATE_INDEX" val="20182782"/>
  <p:tag name="KSO_WM_TAG_VERSION" val="1.0"/>
  <p:tag name="KSO_WM_SLIDE_ID" val="custom20182782_12"/>
  <p:tag name="KSO_WM_SLIDE_INDEX" val="12"/>
  <p:tag name="KSO_WM_SLIDE_ITEM_CNT" val="2"/>
  <p:tag name="KSO_WM_SLIDE_LAYOUT" val="a_f"/>
  <p:tag name="KSO_WM_SLIDE_LAYOUT_CNT" val="1_1"/>
  <p:tag name="KSO_WM_SLIDE_TYPE" val="sectionTitle"/>
  <p:tag name="KSO_WM_BEAUTIFY_FLAG" val="#wm#"/>
</p:tagLst>
</file>

<file path=ppt/tags/tag25.xml><?xml version="1.0" encoding="utf-8"?>
<p:tagLst xmlns:p="http://schemas.openxmlformats.org/presentationml/2006/main">
  <p:tag name="KSO_WPP_MARK_KEY" val="c564fb56-e65b-41eb-9595-7a3c2595a0b5"/>
  <p:tag name="COMMONDATA" val="eyJoZGlkIjoiNWQ3NWVkYTM3NGVhNmY0MWFlNzYxMTIwNWQ0NWI1OWMifQ=="/>
</p:tagLst>
</file>

<file path=ppt/tags/tag3.xml><?xml version="1.0" encoding="utf-8"?>
<p:tagLst xmlns:p="http://schemas.openxmlformats.org/presentationml/2006/main">
  <p:tag name="KSO_WM_TEMPLATE_CATEGORY" val="custom"/>
  <p:tag name="KSO_WM_TEMPLATE_INDEX" val="20182782"/>
  <p:tag name="KSO_WM_TAG_VERSION" val="1.0"/>
  <p:tag name="KSO_WM_BEAUTIFY_FLAG" val="#wm#"/>
  <p:tag name="KSO_WM_TEMPLATE_THUMBS_INDEX" val="1、9、12、16、19、22"/>
</p:tagLst>
</file>

<file path=ppt/tags/tag4.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6.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1_Office 主题​​">
  <a:themeElements>
    <a:clrScheme name="Office">
      <a:dk1>
        <a:srgbClr val="000000"/>
      </a:dk1>
      <a:lt1>
        <a:srgbClr val="FFFFFF"/>
      </a:lt1>
      <a:dk2>
        <a:srgbClr val="1F497D"/>
      </a:dk2>
      <a:lt2>
        <a:srgbClr val="EEECE1"/>
      </a:lt2>
      <a:accent1>
        <a:srgbClr val="2F5EB0"/>
      </a:accent1>
      <a:accent2>
        <a:srgbClr val="FFFFFF"/>
      </a:accent2>
      <a:accent3>
        <a:srgbClr val="404040"/>
      </a:accent3>
      <a:accent4>
        <a:srgbClr val="000000"/>
      </a:accent4>
      <a:accent5>
        <a:srgbClr val="4BACC6"/>
      </a:accent5>
      <a:accent6>
        <a:srgbClr val="F79646"/>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1F497D"/>
    </a:dk2>
    <a:lt2>
      <a:srgbClr val="EEECE1"/>
    </a:lt2>
    <a:accent1>
      <a:srgbClr val="2F5EB0"/>
    </a:accent1>
    <a:accent2>
      <a:srgbClr val="FFFFFF"/>
    </a:accent2>
    <a:accent3>
      <a:srgbClr val="404040"/>
    </a:accent3>
    <a:accent4>
      <a:srgbClr val="000000"/>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0</TotalTime>
  <Words>2089</Words>
  <Application>WPS 演示</Application>
  <PresentationFormat>全屏显示(16:9)</PresentationFormat>
  <Paragraphs>82</Paragraphs>
  <Slides>3</Slides>
  <Notes>9</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vt:i4>
      </vt:variant>
    </vt:vector>
  </HeadingPairs>
  <TitlesOfParts>
    <vt:vector size="12" baseType="lpstr">
      <vt:lpstr>Arial</vt:lpstr>
      <vt:lpstr>宋体</vt:lpstr>
      <vt:lpstr>Wingdings</vt:lpstr>
      <vt:lpstr>黑体</vt:lpstr>
      <vt:lpstr>微软雅黑</vt:lpstr>
      <vt:lpstr>Calibri</vt:lpstr>
      <vt:lpstr>Calibri</vt:lpstr>
      <vt:lpstr>Arial Unicode MS</vt:lpstr>
      <vt:lpstr>1_Office 主题​​</vt:lpstr>
      <vt:lpstr>PowerPoint 演示文稿</vt:lpstr>
      <vt:lpstr>PowerPoint 演示文稿</vt:lpstr>
      <vt:lpstr>大 标 题</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netuser</dc:creator>
  <cp:lastModifiedBy>KIM KIM</cp:lastModifiedBy>
  <cp:revision>20</cp:revision>
  <dcterms:created xsi:type="dcterms:W3CDTF">2018-09-13T03:06:00Z</dcterms:created>
  <dcterms:modified xsi:type="dcterms:W3CDTF">2023-03-23T03:56:26Z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2052-11.1.0.13703</vt:lpwstr>
  </property>
  <property fmtid="{D5CDD505-2E9C-101B-9397-08002B2CF9AE}" pid="3" name="ICV">
    <vt:lpwstr>D40973262790441082F00E562A843BF2</vt:lpwstr>
  </property>
</Properties>
</file>