
<file path=[Content_Types].xml><?xml version="1.0" encoding="utf-8"?>
<Types xmlns="http://schemas.openxmlformats.org/package/2006/content-types">
  <Default Extension="jpeg" ContentType="image/jpe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282" r:id="rId5"/>
  </p:sldIdLst>
  <p:sldSz cx="9144000" cy="5143500" type="screen16x9"/>
  <p:notesSz cx="7103745" cy="10234295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918" y="-108"/>
      </p:cViewPr>
      <p:guideLst>
        <p:guide orient="horz" pos="1524"/>
        <p:guide pos="28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F837B1-3942-4B36-A9A2-6AF914CEB0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3"/>
          <p:cNvSpPr/>
          <p:nvPr/>
        </p:nvSpPr>
        <p:spPr>
          <a:xfrm>
            <a:off x="0" y="0"/>
            <a:ext cx="9144000" cy="2764971"/>
          </a:xfrm>
          <a:custGeom>
            <a:avLst/>
            <a:gdLst>
              <a:gd name="connsiteX0" fmla="*/ 0 w 12195175"/>
              <a:gd name="connsiteY0" fmla="*/ 0 h 2060848"/>
              <a:gd name="connsiteX1" fmla="*/ 12195175 w 12195175"/>
              <a:gd name="connsiteY1" fmla="*/ 0 h 2060848"/>
              <a:gd name="connsiteX2" fmla="*/ 12195175 w 12195175"/>
              <a:gd name="connsiteY2" fmla="*/ 2060848 h 2060848"/>
              <a:gd name="connsiteX3" fmla="*/ 0 w 12195175"/>
              <a:gd name="connsiteY3" fmla="*/ 2060848 h 2060848"/>
              <a:gd name="connsiteX4" fmla="*/ 0 w 12195175"/>
              <a:gd name="connsiteY4" fmla="*/ 0 h 2060848"/>
              <a:gd name="connsiteX0-1" fmla="*/ 0 w 12195175"/>
              <a:gd name="connsiteY0-2" fmla="*/ 0 h 2060848"/>
              <a:gd name="connsiteX1-3" fmla="*/ 12195175 w 12195175"/>
              <a:gd name="connsiteY1-4" fmla="*/ 0 h 2060848"/>
              <a:gd name="connsiteX2-5" fmla="*/ 12195175 w 12195175"/>
              <a:gd name="connsiteY2-6" fmla="*/ 2060848 h 2060848"/>
              <a:gd name="connsiteX3-7" fmla="*/ 6096000 w 12195175"/>
              <a:gd name="connsiteY3-8" fmla="*/ 2046514 h 2060848"/>
              <a:gd name="connsiteX4-9" fmla="*/ 0 w 12195175"/>
              <a:gd name="connsiteY4-10" fmla="*/ 2060848 h 2060848"/>
              <a:gd name="connsiteX5" fmla="*/ 0 w 12195175"/>
              <a:gd name="connsiteY5" fmla="*/ 0 h 2060848"/>
              <a:gd name="connsiteX0-11" fmla="*/ 0 w 12195175"/>
              <a:gd name="connsiteY0-12" fmla="*/ 0 h 3686628"/>
              <a:gd name="connsiteX1-13" fmla="*/ 12195175 w 12195175"/>
              <a:gd name="connsiteY1-14" fmla="*/ 0 h 3686628"/>
              <a:gd name="connsiteX2-15" fmla="*/ 12195175 w 12195175"/>
              <a:gd name="connsiteY2-16" fmla="*/ 2060848 h 3686628"/>
              <a:gd name="connsiteX3-17" fmla="*/ 6081486 w 12195175"/>
              <a:gd name="connsiteY3-18" fmla="*/ 3686628 h 3686628"/>
              <a:gd name="connsiteX4-19" fmla="*/ 0 w 12195175"/>
              <a:gd name="connsiteY4-20" fmla="*/ 2060848 h 3686628"/>
              <a:gd name="connsiteX5-21" fmla="*/ 0 w 12195175"/>
              <a:gd name="connsiteY5-22" fmla="*/ 0 h 36866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3686628">
                <a:moveTo>
                  <a:pt x="0" y="0"/>
                </a:moveTo>
                <a:lnTo>
                  <a:pt x="12195175" y="0"/>
                </a:lnTo>
                <a:lnTo>
                  <a:pt x="12195175" y="2060848"/>
                </a:lnTo>
                <a:lnTo>
                  <a:pt x="6081486" y="3686628"/>
                </a:lnTo>
                <a:lnTo>
                  <a:pt x="0" y="206084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3" name="矩形 2"/>
          <p:cNvSpPr/>
          <p:nvPr/>
        </p:nvSpPr>
        <p:spPr>
          <a:xfrm>
            <a:off x="0" y="-20538"/>
            <a:ext cx="9144000" cy="1883229"/>
          </a:xfrm>
          <a:custGeom>
            <a:avLst/>
            <a:gdLst>
              <a:gd name="connsiteX0" fmla="*/ 0 w 12195175"/>
              <a:gd name="connsiteY0" fmla="*/ 0 h 908720"/>
              <a:gd name="connsiteX1" fmla="*/ 12195175 w 12195175"/>
              <a:gd name="connsiteY1" fmla="*/ 0 h 908720"/>
              <a:gd name="connsiteX2" fmla="*/ 12195175 w 12195175"/>
              <a:gd name="connsiteY2" fmla="*/ 908720 h 908720"/>
              <a:gd name="connsiteX3" fmla="*/ 0 w 12195175"/>
              <a:gd name="connsiteY3" fmla="*/ 908720 h 908720"/>
              <a:gd name="connsiteX4" fmla="*/ 0 w 12195175"/>
              <a:gd name="connsiteY4" fmla="*/ 0 h 908720"/>
              <a:gd name="connsiteX0-1" fmla="*/ 0 w 12195175"/>
              <a:gd name="connsiteY0-2" fmla="*/ 0 h 908720"/>
              <a:gd name="connsiteX1-3" fmla="*/ 12195175 w 12195175"/>
              <a:gd name="connsiteY1-4" fmla="*/ 0 h 908720"/>
              <a:gd name="connsiteX2-5" fmla="*/ 12195175 w 12195175"/>
              <a:gd name="connsiteY2-6" fmla="*/ 908720 h 908720"/>
              <a:gd name="connsiteX3-7" fmla="*/ 6096000 w 12195175"/>
              <a:gd name="connsiteY3-8" fmla="*/ 899886 h 908720"/>
              <a:gd name="connsiteX4-9" fmla="*/ 0 w 12195175"/>
              <a:gd name="connsiteY4-10" fmla="*/ 908720 h 908720"/>
              <a:gd name="connsiteX5" fmla="*/ 0 w 12195175"/>
              <a:gd name="connsiteY5" fmla="*/ 0 h 908720"/>
              <a:gd name="connsiteX0-11" fmla="*/ 0 w 12195175"/>
              <a:gd name="connsiteY0-12" fmla="*/ 0 h 2510972"/>
              <a:gd name="connsiteX1-13" fmla="*/ 12195175 w 12195175"/>
              <a:gd name="connsiteY1-14" fmla="*/ 0 h 2510972"/>
              <a:gd name="connsiteX2-15" fmla="*/ 12195175 w 12195175"/>
              <a:gd name="connsiteY2-16" fmla="*/ 908720 h 2510972"/>
              <a:gd name="connsiteX3-17" fmla="*/ 6052458 w 12195175"/>
              <a:gd name="connsiteY3-18" fmla="*/ 2510972 h 2510972"/>
              <a:gd name="connsiteX4-19" fmla="*/ 0 w 12195175"/>
              <a:gd name="connsiteY4-20" fmla="*/ 908720 h 2510972"/>
              <a:gd name="connsiteX5-21" fmla="*/ 0 w 12195175"/>
              <a:gd name="connsiteY5-22" fmla="*/ 0 h 251097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2510972">
                <a:moveTo>
                  <a:pt x="0" y="0"/>
                </a:moveTo>
                <a:lnTo>
                  <a:pt x="12195175" y="0"/>
                </a:lnTo>
                <a:lnTo>
                  <a:pt x="12195175" y="908720"/>
                </a:lnTo>
                <a:lnTo>
                  <a:pt x="6052458" y="2510972"/>
                </a:lnTo>
                <a:lnTo>
                  <a:pt x="0" y="9087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4" name="矩形 4"/>
          <p:cNvSpPr/>
          <p:nvPr/>
        </p:nvSpPr>
        <p:spPr>
          <a:xfrm>
            <a:off x="0" y="4516339"/>
            <a:ext cx="9144000" cy="647699"/>
          </a:xfrm>
          <a:custGeom>
            <a:avLst/>
            <a:gdLst>
              <a:gd name="connsiteX0" fmla="*/ 0 w 12195175"/>
              <a:gd name="connsiteY0" fmla="*/ 0 h 404664"/>
              <a:gd name="connsiteX1" fmla="*/ 12195175 w 12195175"/>
              <a:gd name="connsiteY1" fmla="*/ 0 h 404664"/>
              <a:gd name="connsiteX2" fmla="*/ 12195175 w 12195175"/>
              <a:gd name="connsiteY2" fmla="*/ 404664 h 404664"/>
              <a:gd name="connsiteX3" fmla="*/ 0 w 12195175"/>
              <a:gd name="connsiteY3" fmla="*/ 404664 h 404664"/>
              <a:gd name="connsiteX4" fmla="*/ 0 w 12195175"/>
              <a:gd name="connsiteY4" fmla="*/ 0 h 404664"/>
              <a:gd name="connsiteX0-1" fmla="*/ 0 w 12195175"/>
              <a:gd name="connsiteY0-2" fmla="*/ 8993 h 413657"/>
              <a:gd name="connsiteX1-3" fmla="*/ 6096000 w 12195175"/>
              <a:gd name="connsiteY1-4" fmla="*/ 0 h 413657"/>
              <a:gd name="connsiteX2-5" fmla="*/ 12195175 w 12195175"/>
              <a:gd name="connsiteY2-6" fmla="*/ 8993 h 413657"/>
              <a:gd name="connsiteX3-7" fmla="*/ 12195175 w 12195175"/>
              <a:gd name="connsiteY3-8" fmla="*/ 413657 h 413657"/>
              <a:gd name="connsiteX4-9" fmla="*/ 0 w 12195175"/>
              <a:gd name="connsiteY4-10" fmla="*/ 413657 h 413657"/>
              <a:gd name="connsiteX5" fmla="*/ 0 w 12195175"/>
              <a:gd name="connsiteY5" fmla="*/ 8993 h 413657"/>
              <a:gd name="connsiteX0-11" fmla="*/ 0 w 12195175"/>
              <a:gd name="connsiteY0-12" fmla="*/ 458935 h 863599"/>
              <a:gd name="connsiteX1-13" fmla="*/ 6052457 w 12195175"/>
              <a:gd name="connsiteY1-14" fmla="*/ 0 h 863599"/>
              <a:gd name="connsiteX2-15" fmla="*/ 12195175 w 12195175"/>
              <a:gd name="connsiteY2-16" fmla="*/ 458935 h 863599"/>
              <a:gd name="connsiteX3-17" fmla="*/ 12195175 w 12195175"/>
              <a:gd name="connsiteY3-18" fmla="*/ 863599 h 863599"/>
              <a:gd name="connsiteX4-19" fmla="*/ 0 w 12195175"/>
              <a:gd name="connsiteY4-20" fmla="*/ 863599 h 863599"/>
              <a:gd name="connsiteX5-21" fmla="*/ 0 w 12195175"/>
              <a:gd name="connsiteY5-22" fmla="*/ 458935 h 86359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863599">
                <a:moveTo>
                  <a:pt x="0" y="458935"/>
                </a:moveTo>
                <a:lnTo>
                  <a:pt x="6052457" y="0"/>
                </a:lnTo>
                <a:lnTo>
                  <a:pt x="12195175" y="458935"/>
                </a:lnTo>
                <a:lnTo>
                  <a:pt x="12195175" y="863599"/>
                </a:lnTo>
                <a:lnTo>
                  <a:pt x="0" y="863599"/>
                </a:lnTo>
                <a:lnTo>
                  <a:pt x="0" y="458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ctrTitle"/>
          </p:nvPr>
        </p:nvSpPr>
        <p:spPr>
          <a:xfrm>
            <a:off x="1143893" y="2804139"/>
            <a:ext cx="6856214" cy="6684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副标题 2"/>
          <p:cNvSpPr>
            <a:spLocks noGrp="1"/>
          </p:cNvSpPr>
          <p:nvPr>
            <p:ph type="subTitle" idx="1"/>
          </p:nvPr>
        </p:nvSpPr>
        <p:spPr>
          <a:xfrm>
            <a:off x="1143893" y="3506217"/>
            <a:ext cx="6856214" cy="4696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065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765" indent="0" algn="ctr">
              <a:buNone/>
              <a:defRPr sz="1200"/>
            </a:lvl7pPr>
            <a:lvl8pPr marL="2399665" indent="0" algn="ctr">
              <a:buNone/>
              <a:defRPr sz="1200"/>
            </a:lvl8pPr>
            <a:lvl9pPr marL="2742565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1" y="413659"/>
            <a:ext cx="7886700" cy="4169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1626645"/>
            <a:ext cx="9144001" cy="18902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5"/>
          <p:cNvSpPr/>
          <p:nvPr/>
        </p:nvSpPr>
        <p:spPr bwMode="auto">
          <a:xfrm>
            <a:off x="1675413" y="2171437"/>
            <a:ext cx="887762" cy="80062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 lim="800000"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txBody>
          <a:bodyPr vert="horz" wrap="square" lIns="68562" tIns="34281" rIns="68562" bIns="34281" numCol="1" anchor="t" anchorCtr="0" compatLnSpc="1"/>
          <a:lstStyle/>
          <a:p>
            <a:endParaRPr lang="zh-CN" altLang="en-US"/>
          </a:p>
        </p:txBody>
      </p:sp>
      <p:sp>
        <p:nvSpPr>
          <p:cNvPr id="9" name="KSO_Shape"/>
          <p:cNvSpPr/>
          <p:nvPr/>
        </p:nvSpPr>
        <p:spPr bwMode="auto">
          <a:xfrm>
            <a:off x="1909226" y="2405200"/>
            <a:ext cx="439136" cy="333098"/>
          </a:xfrm>
          <a:custGeom>
            <a:avLst/>
            <a:gdLst>
              <a:gd name="T0" fmla="*/ 104753 w 3040062"/>
              <a:gd name="T1" fmla="*/ 1241540 h 2303463"/>
              <a:gd name="T2" fmla="*/ 251725 w 3040062"/>
              <a:gd name="T3" fmla="*/ 1260899 h 2303463"/>
              <a:gd name="T4" fmla="*/ 265692 w 3040062"/>
              <a:gd name="T5" fmla="*/ 1110467 h 2303463"/>
              <a:gd name="T6" fmla="*/ 844867 w 3040062"/>
              <a:gd name="T7" fmla="*/ 970596 h 2303463"/>
              <a:gd name="T8" fmla="*/ 870584 w 3040062"/>
              <a:gd name="T9" fmla="*/ 987377 h 2303463"/>
              <a:gd name="T10" fmla="*/ 872172 w 3040062"/>
              <a:gd name="T11" fmla="*/ 1402771 h 2303463"/>
              <a:gd name="T12" fmla="*/ 848359 w 3040062"/>
              <a:gd name="T13" fmla="*/ 1421768 h 2303463"/>
              <a:gd name="T14" fmla="*/ 615315 w 3040062"/>
              <a:gd name="T15" fmla="*/ 1415119 h 2303463"/>
              <a:gd name="T16" fmla="*/ 603250 w 3040062"/>
              <a:gd name="T17" fmla="*/ 1002891 h 2303463"/>
              <a:gd name="T18" fmla="*/ 617855 w 3040062"/>
              <a:gd name="T19" fmla="*/ 975662 h 2303463"/>
              <a:gd name="T20" fmla="*/ 1240437 w 3040062"/>
              <a:gd name="T21" fmla="*/ 749300 h 2303463"/>
              <a:gd name="T22" fmla="*/ 1265867 w 3040062"/>
              <a:gd name="T23" fmla="*/ 766421 h 2303463"/>
              <a:gd name="T24" fmla="*/ 1267138 w 3040062"/>
              <a:gd name="T25" fmla="*/ 1402743 h 2303463"/>
              <a:gd name="T26" fmla="*/ 1243616 w 3040062"/>
              <a:gd name="T27" fmla="*/ 1421766 h 2303463"/>
              <a:gd name="T28" fmla="*/ 1010298 w 3040062"/>
              <a:gd name="T29" fmla="*/ 1415108 h 2303463"/>
              <a:gd name="T30" fmla="*/ 998537 w 3040062"/>
              <a:gd name="T31" fmla="*/ 782273 h 2303463"/>
              <a:gd name="T32" fmla="*/ 1012841 w 3040062"/>
              <a:gd name="T33" fmla="*/ 755007 h 2303463"/>
              <a:gd name="T34" fmla="*/ 2175011 w 3040062"/>
              <a:gd name="T35" fmla="*/ 666432 h 2303463"/>
              <a:gd name="T36" fmla="*/ 2235666 w 3040062"/>
              <a:gd name="T37" fmla="*/ 692135 h 2303463"/>
              <a:gd name="T38" fmla="*/ 2277268 w 3040062"/>
              <a:gd name="T39" fmla="*/ 742271 h 2303463"/>
              <a:gd name="T40" fmla="*/ 2290605 w 3040062"/>
              <a:gd name="T41" fmla="*/ 1286150 h 2303463"/>
              <a:gd name="T42" fmla="*/ 2948603 w 3040062"/>
              <a:gd name="T43" fmla="*/ 1365796 h 2303463"/>
              <a:gd name="T44" fmla="*/ 3005765 w 3040062"/>
              <a:gd name="T45" fmla="*/ 1408316 h 2303463"/>
              <a:gd name="T46" fmla="*/ 3036887 w 3040062"/>
              <a:gd name="T47" fmla="*/ 1473366 h 2303463"/>
              <a:gd name="T48" fmla="*/ 3035616 w 3040062"/>
              <a:gd name="T49" fmla="*/ 2191451 h 2303463"/>
              <a:gd name="T50" fmla="*/ 3001319 w 3040062"/>
              <a:gd name="T51" fmla="*/ 2254597 h 2303463"/>
              <a:gd name="T52" fmla="*/ 2941934 w 3040062"/>
              <a:gd name="T53" fmla="*/ 2294578 h 2303463"/>
              <a:gd name="T54" fmla="*/ 2171200 w 3040062"/>
              <a:gd name="T55" fmla="*/ 2303146 h 2303463"/>
              <a:gd name="T56" fmla="*/ 2113403 w 3040062"/>
              <a:gd name="T57" fmla="*/ 2292040 h 2303463"/>
              <a:gd name="T58" fmla="*/ 1552263 w 3040062"/>
              <a:gd name="T59" fmla="*/ 1741815 h 2303463"/>
              <a:gd name="T60" fmla="*/ 1526223 w 3040062"/>
              <a:gd name="T61" fmla="*/ 1686919 h 2303463"/>
              <a:gd name="T62" fmla="*/ 1529081 w 3040062"/>
              <a:gd name="T63" fmla="*/ 1626946 h 2303463"/>
              <a:gd name="T64" fmla="*/ 1560520 w 3040062"/>
              <a:gd name="T65" fmla="*/ 1574272 h 2303463"/>
              <a:gd name="T66" fmla="*/ 1612919 w 3040062"/>
              <a:gd name="T67" fmla="*/ 1542858 h 2303463"/>
              <a:gd name="T68" fmla="*/ 1673891 w 3040062"/>
              <a:gd name="T69" fmla="*/ 1539685 h 2303463"/>
              <a:gd name="T70" fmla="*/ 1728513 w 3040062"/>
              <a:gd name="T71" fmla="*/ 1565705 h 2303463"/>
              <a:gd name="T72" fmla="*/ 2024167 w 3040062"/>
              <a:gd name="T73" fmla="*/ 760992 h 2303463"/>
              <a:gd name="T74" fmla="*/ 2057829 w 3040062"/>
              <a:gd name="T75" fmla="*/ 704828 h 2303463"/>
              <a:gd name="T76" fmla="*/ 2113721 w 3040062"/>
              <a:gd name="T77" fmla="*/ 670875 h 2303463"/>
              <a:gd name="T78" fmla="*/ 1640947 w 3040062"/>
              <a:gd name="T79" fmla="*/ 485773 h 2303463"/>
              <a:gd name="T80" fmla="*/ 1662436 w 3040062"/>
              <a:gd name="T81" fmla="*/ 507334 h 2303463"/>
              <a:gd name="T82" fmla="*/ 1658328 w 3040062"/>
              <a:gd name="T83" fmla="*/ 1408133 h 2303463"/>
              <a:gd name="T84" fmla="*/ 1631151 w 3040062"/>
              <a:gd name="T85" fmla="*/ 1422401 h 2303463"/>
              <a:gd name="T86" fmla="*/ 1401409 w 3040062"/>
              <a:gd name="T87" fmla="*/ 1410669 h 2303463"/>
              <a:gd name="T88" fmla="*/ 1394457 w 3040062"/>
              <a:gd name="T89" fmla="*/ 510505 h 2303463"/>
              <a:gd name="T90" fmla="*/ 1413734 w 3040062"/>
              <a:gd name="T91" fmla="*/ 486725 h 2303463"/>
              <a:gd name="T92" fmla="*/ 2856582 w 3040062"/>
              <a:gd name="T93" fmla="*/ 2539 h 2303463"/>
              <a:gd name="T94" fmla="*/ 2942924 w 3040062"/>
              <a:gd name="T95" fmla="*/ 45384 h 2303463"/>
              <a:gd name="T96" fmla="*/ 3001649 w 3040062"/>
              <a:gd name="T97" fmla="*/ 130121 h 2303463"/>
              <a:gd name="T98" fmla="*/ 3021012 w 3040062"/>
              <a:gd name="T99" fmla="*/ 1276768 h 2303463"/>
              <a:gd name="T100" fmla="*/ 2944193 w 3040062"/>
              <a:gd name="T101" fmla="*/ 1247252 h 2303463"/>
              <a:gd name="T102" fmla="*/ 374889 w 3040062"/>
              <a:gd name="T103" fmla="*/ 1959424 h 2303463"/>
              <a:gd name="T104" fmla="*/ 127291 w 3040062"/>
              <a:gd name="T105" fmla="*/ 2259336 h 2303463"/>
              <a:gd name="T106" fmla="*/ 50472 w 3040062"/>
              <a:gd name="T107" fmla="*/ 2198402 h 2303463"/>
              <a:gd name="T108" fmla="*/ 6349 w 3040062"/>
              <a:gd name="T109" fmla="*/ 2100970 h 2303463"/>
              <a:gd name="T110" fmla="*/ 3809 w 3040062"/>
              <a:gd name="T111" fmla="*/ 183438 h 2303463"/>
              <a:gd name="T112" fmla="*/ 44441 w 3040062"/>
              <a:gd name="T113" fmla="*/ 83468 h 2303463"/>
              <a:gd name="T114" fmla="*/ 118720 w 3040062"/>
              <a:gd name="T115" fmla="*/ 17773 h 230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40062" h="2303463">
                <a:moveTo>
                  <a:pt x="124116" y="1098725"/>
                </a:moveTo>
                <a:lnTo>
                  <a:pt x="120307" y="1099042"/>
                </a:lnTo>
                <a:lnTo>
                  <a:pt x="116498" y="1099994"/>
                </a:lnTo>
                <a:lnTo>
                  <a:pt x="113324" y="1101898"/>
                </a:lnTo>
                <a:lnTo>
                  <a:pt x="110467" y="1104120"/>
                </a:lnTo>
                <a:lnTo>
                  <a:pt x="108245" y="1107294"/>
                </a:lnTo>
                <a:lnTo>
                  <a:pt x="106340" y="1110467"/>
                </a:lnTo>
                <a:lnTo>
                  <a:pt x="105071" y="1114276"/>
                </a:lnTo>
                <a:lnTo>
                  <a:pt x="104753" y="1118084"/>
                </a:lnTo>
                <a:lnTo>
                  <a:pt x="104753" y="1241540"/>
                </a:lnTo>
                <a:lnTo>
                  <a:pt x="105071" y="1245348"/>
                </a:lnTo>
                <a:lnTo>
                  <a:pt x="106340" y="1249157"/>
                </a:lnTo>
                <a:lnTo>
                  <a:pt x="108245" y="1252330"/>
                </a:lnTo>
                <a:lnTo>
                  <a:pt x="110467" y="1255187"/>
                </a:lnTo>
                <a:lnTo>
                  <a:pt x="113324" y="1257726"/>
                </a:lnTo>
                <a:lnTo>
                  <a:pt x="116498" y="1259312"/>
                </a:lnTo>
                <a:lnTo>
                  <a:pt x="120307" y="1260899"/>
                </a:lnTo>
                <a:lnTo>
                  <a:pt x="124116" y="1261217"/>
                </a:lnTo>
                <a:lnTo>
                  <a:pt x="247598" y="1261217"/>
                </a:lnTo>
                <a:lnTo>
                  <a:pt x="251725" y="1260899"/>
                </a:lnTo>
                <a:lnTo>
                  <a:pt x="255216" y="1259312"/>
                </a:lnTo>
                <a:lnTo>
                  <a:pt x="258708" y="1257726"/>
                </a:lnTo>
                <a:lnTo>
                  <a:pt x="261565" y="1255187"/>
                </a:lnTo>
                <a:lnTo>
                  <a:pt x="264105" y="1252330"/>
                </a:lnTo>
                <a:lnTo>
                  <a:pt x="265692" y="1249157"/>
                </a:lnTo>
                <a:lnTo>
                  <a:pt x="266644" y="1245348"/>
                </a:lnTo>
                <a:lnTo>
                  <a:pt x="266961" y="1241540"/>
                </a:lnTo>
                <a:lnTo>
                  <a:pt x="266961" y="1118084"/>
                </a:lnTo>
                <a:lnTo>
                  <a:pt x="266644" y="1114276"/>
                </a:lnTo>
                <a:lnTo>
                  <a:pt x="265692" y="1110467"/>
                </a:lnTo>
                <a:lnTo>
                  <a:pt x="264105" y="1107294"/>
                </a:lnTo>
                <a:lnTo>
                  <a:pt x="261565" y="1104120"/>
                </a:lnTo>
                <a:lnTo>
                  <a:pt x="258708" y="1101898"/>
                </a:lnTo>
                <a:lnTo>
                  <a:pt x="255216" y="1099994"/>
                </a:lnTo>
                <a:lnTo>
                  <a:pt x="251725" y="1099042"/>
                </a:lnTo>
                <a:lnTo>
                  <a:pt x="247598" y="1098725"/>
                </a:lnTo>
                <a:lnTo>
                  <a:pt x="124116" y="1098725"/>
                </a:lnTo>
                <a:close/>
                <a:moveTo>
                  <a:pt x="636270" y="969963"/>
                </a:moveTo>
                <a:lnTo>
                  <a:pt x="841692" y="969963"/>
                </a:lnTo>
                <a:lnTo>
                  <a:pt x="844867" y="970596"/>
                </a:lnTo>
                <a:lnTo>
                  <a:pt x="848359" y="970913"/>
                </a:lnTo>
                <a:lnTo>
                  <a:pt x="851534" y="971546"/>
                </a:lnTo>
                <a:lnTo>
                  <a:pt x="854709" y="972813"/>
                </a:lnTo>
                <a:lnTo>
                  <a:pt x="857567" y="974396"/>
                </a:lnTo>
                <a:lnTo>
                  <a:pt x="860107" y="975662"/>
                </a:lnTo>
                <a:lnTo>
                  <a:pt x="862647" y="977878"/>
                </a:lnTo>
                <a:lnTo>
                  <a:pt x="865187" y="979778"/>
                </a:lnTo>
                <a:lnTo>
                  <a:pt x="867092" y="982311"/>
                </a:lnTo>
                <a:lnTo>
                  <a:pt x="868997" y="984844"/>
                </a:lnTo>
                <a:lnTo>
                  <a:pt x="870584" y="987377"/>
                </a:lnTo>
                <a:lnTo>
                  <a:pt x="872172" y="990226"/>
                </a:lnTo>
                <a:lnTo>
                  <a:pt x="873124" y="993076"/>
                </a:lnTo>
                <a:lnTo>
                  <a:pt x="873760" y="996242"/>
                </a:lnTo>
                <a:lnTo>
                  <a:pt x="874712" y="999725"/>
                </a:lnTo>
                <a:lnTo>
                  <a:pt x="874712" y="1002891"/>
                </a:lnTo>
                <a:lnTo>
                  <a:pt x="874712" y="1389790"/>
                </a:lnTo>
                <a:lnTo>
                  <a:pt x="874712" y="1393273"/>
                </a:lnTo>
                <a:lnTo>
                  <a:pt x="873760" y="1396439"/>
                </a:lnTo>
                <a:lnTo>
                  <a:pt x="873124" y="1399605"/>
                </a:lnTo>
                <a:lnTo>
                  <a:pt x="872172" y="1402771"/>
                </a:lnTo>
                <a:lnTo>
                  <a:pt x="870584" y="1405304"/>
                </a:lnTo>
                <a:lnTo>
                  <a:pt x="868997" y="1408154"/>
                </a:lnTo>
                <a:lnTo>
                  <a:pt x="867092" y="1410686"/>
                </a:lnTo>
                <a:lnTo>
                  <a:pt x="865187" y="1413219"/>
                </a:lnTo>
                <a:lnTo>
                  <a:pt x="862647" y="1415119"/>
                </a:lnTo>
                <a:lnTo>
                  <a:pt x="860107" y="1417019"/>
                </a:lnTo>
                <a:lnTo>
                  <a:pt x="857567" y="1418602"/>
                </a:lnTo>
                <a:lnTo>
                  <a:pt x="854709" y="1420185"/>
                </a:lnTo>
                <a:lnTo>
                  <a:pt x="851534" y="1421135"/>
                </a:lnTo>
                <a:lnTo>
                  <a:pt x="848359" y="1421768"/>
                </a:lnTo>
                <a:lnTo>
                  <a:pt x="844867" y="1422401"/>
                </a:lnTo>
                <a:lnTo>
                  <a:pt x="841692" y="1422401"/>
                </a:lnTo>
                <a:lnTo>
                  <a:pt x="636270" y="1422401"/>
                </a:lnTo>
                <a:lnTo>
                  <a:pt x="632777" y="1422401"/>
                </a:lnTo>
                <a:lnTo>
                  <a:pt x="629920" y="1421768"/>
                </a:lnTo>
                <a:lnTo>
                  <a:pt x="626745" y="1421135"/>
                </a:lnTo>
                <a:lnTo>
                  <a:pt x="623570" y="1420185"/>
                </a:lnTo>
                <a:lnTo>
                  <a:pt x="620713" y="1418602"/>
                </a:lnTo>
                <a:lnTo>
                  <a:pt x="617855" y="1417019"/>
                </a:lnTo>
                <a:lnTo>
                  <a:pt x="615315" y="1415119"/>
                </a:lnTo>
                <a:lnTo>
                  <a:pt x="613093" y="1413219"/>
                </a:lnTo>
                <a:lnTo>
                  <a:pt x="610870" y="1410686"/>
                </a:lnTo>
                <a:lnTo>
                  <a:pt x="608965" y="1408154"/>
                </a:lnTo>
                <a:lnTo>
                  <a:pt x="607378" y="1405304"/>
                </a:lnTo>
                <a:lnTo>
                  <a:pt x="606108" y="1402771"/>
                </a:lnTo>
                <a:lnTo>
                  <a:pt x="605155" y="1399605"/>
                </a:lnTo>
                <a:lnTo>
                  <a:pt x="603885" y="1396439"/>
                </a:lnTo>
                <a:lnTo>
                  <a:pt x="603568" y="1393273"/>
                </a:lnTo>
                <a:lnTo>
                  <a:pt x="603250" y="1389790"/>
                </a:lnTo>
                <a:lnTo>
                  <a:pt x="603250" y="1002891"/>
                </a:lnTo>
                <a:lnTo>
                  <a:pt x="603568" y="999725"/>
                </a:lnTo>
                <a:lnTo>
                  <a:pt x="603885" y="996242"/>
                </a:lnTo>
                <a:lnTo>
                  <a:pt x="605155" y="993076"/>
                </a:lnTo>
                <a:lnTo>
                  <a:pt x="606108" y="990226"/>
                </a:lnTo>
                <a:lnTo>
                  <a:pt x="607378" y="987377"/>
                </a:lnTo>
                <a:lnTo>
                  <a:pt x="608965" y="984844"/>
                </a:lnTo>
                <a:lnTo>
                  <a:pt x="610870" y="982311"/>
                </a:lnTo>
                <a:lnTo>
                  <a:pt x="613093" y="979778"/>
                </a:lnTo>
                <a:lnTo>
                  <a:pt x="615315" y="977878"/>
                </a:lnTo>
                <a:lnTo>
                  <a:pt x="617855" y="975662"/>
                </a:lnTo>
                <a:lnTo>
                  <a:pt x="620713" y="974396"/>
                </a:lnTo>
                <a:lnTo>
                  <a:pt x="623570" y="972813"/>
                </a:lnTo>
                <a:lnTo>
                  <a:pt x="626745" y="971546"/>
                </a:lnTo>
                <a:lnTo>
                  <a:pt x="629920" y="970913"/>
                </a:lnTo>
                <a:lnTo>
                  <a:pt x="632777" y="970596"/>
                </a:lnTo>
                <a:lnTo>
                  <a:pt x="636270" y="969963"/>
                </a:lnTo>
                <a:close/>
                <a:moveTo>
                  <a:pt x="1027781" y="749300"/>
                </a:moveTo>
                <a:lnTo>
                  <a:pt x="1031278" y="749300"/>
                </a:lnTo>
                <a:lnTo>
                  <a:pt x="1236940" y="749300"/>
                </a:lnTo>
                <a:lnTo>
                  <a:pt x="1240437" y="749300"/>
                </a:lnTo>
                <a:lnTo>
                  <a:pt x="1243616" y="750251"/>
                </a:lnTo>
                <a:lnTo>
                  <a:pt x="1246476" y="750885"/>
                </a:lnTo>
                <a:lnTo>
                  <a:pt x="1249655" y="751837"/>
                </a:lnTo>
                <a:lnTo>
                  <a:pt x="1252516" y="753105"/>
                </a:lnTo>
                <a:lnTo>
                  <a:pt x="1255377" y="755007"/>
                </a:lnTo>
                <a:lnTo>
                  <a:pt x="1257920" y="756592"/>
                </a:lnTo>
                <a:lnTo>
                  <a:pt x="1260145" y="758812"/>
                </a:lnTo>
                <a:lnTo>
                  <a:pt x="1262370" y="761348"/>
                </a:lnTo>
                <a:lnTo>
                  <a:pt x="1264595" y="763567"/>
                </a:lnTo>
                <a:lnTo>
                  <a:pt x="1265867" y="766421"/>
                </a:lnTo>
                <a:lnTo>
                  <a:pt x="1267138" y="769274"/>
                </a:lnTo>
                <a:lnTo>
                  <a:pt x="1268410" y="772445"/>
                </a:lnTo>
                <a:lnTo>
                  <a:pt x="1269363" y="775615"/>
                </a:lnTo>
                <a:lnTo>
                  <a:pt x="1269681" y="778786"/>
                </a:lnTo>
                <a:lnTo>
                  <a:pt x="1269999" y="782273"/>
                </a:lnTo>
                <a:lnTo>
                  <a:pt x="1269999" y="1389744"/>
                </a:lnTo>
                <a:lnTo>
                  <a:pt x="1269681" y="1393231"/>
                </a:lnTo>
                <a:lnTo>
                  <a:pt x="1269363" y="1396402"/>
                </a:lnTo>
                <a:lnTo>
                  <a:pt x="1268410" y="1399572"/>
                </a:lnTo>
                <a:lnTo>
                  <a:pt x="1267138" y="1402743"/>
                </a:lnTo>
                <a:lnTo>
                  <a:pt x="1265867" y="1405279"/>
                </a:lnTo>
                <a:lnTo>
                  <a:pt x="1264595" y="1408133"/>
                </a:lnTo>
                <a:lnTo>
                  <a:pt x="1262370" y="1410669"/>
                </a:lnTo>
                <a:lnTo>
                  <a:pt x="1260145" y="1413206"/>
                </a:lnTo>
                <a:lnTo>
                  <a:pt x="1257920" y="1415108"/>
                </a:lnTo>
                <a:lnTo>
                  <a:pt x="1255377" y="1417010"/>
                </a:lnTo>
                <a:lnTo>
                  <a:pt x="1252516" y="1418595"/>
                </a:lnTo>
                <a:lnTo>
                  <a:pt x="1249655" y="1420181"/>
                </a:lnTo>
                <a:lnTo>
                  <a:pt x="1246476" y="1421132"/>
                </a:lnTo>
                <a:lnTo>
                  <a:pt x="1243616" y="1421766"/>
                </a:lnTo>
                <a:lnTo>
                  <a:pt x="1240437" y="1422400"/>
                </a:lnTo>
                <a:lnTo>
                  <a:pt x="1236940" y="1422400"/>
                </a:lnTo>
                <a:lnTo>
                  <a:pt x="1031278" y="1422400"/>
                </a:lnTo>
                <a:lnTo>
                  <a:pt x="1027781" y="1422400"/>
                </a:lnTo>
                <a:lnTo>
                  <a:pt x="1024602" y="1421766"/>
                </a:lnTo>
                <a:lnTo>
                  <a:pt x="1021424" y="1421132"/>
                </a:lnTo>
                <a:lnTo>
                  <a:pt x="1018245" y="1420181"/>
                </a:lnTo>
                <a:lnTo>
                  <a:pt x="1015384" y="1418595"/>
                </a:lnTo>
                <a:lnTo>
                  <a:pt x="1012841" y="1417010"/>
                </a:lnTo>
                <a:lnTo>
                  <a:pt x="1010298" y="1415108"/>
                </a:lnTo>
                <a:lnTo>
                  <a:pt x="1007755" y="1413206"/>
                </a:lnTo>
                <a:lnTo>
                  <a:pt x="1005848" y="1410669"/>
                </a:lnTo>
                <a:lnTo>
                  <a:pt x="1003941" y="1408133"/>
                </a:lnTo>
                <a:lnTo>
                  <a:pt x="1002351" y="1405279"/>
                </a:lnTo>
                <a:lnTo>
                  <a:pt x="1000762" y="1402743"/>
                </a:lnTo>
                <a:lnTo>
                  <a:pt x="999808" y="1399572"/>
                </a:lnTo>
                <a:lnTo>
                  <a:pt x="999173" y="1396402"/>
                </a:lnTo>
                <a:lnTo>
                  <a:pt x="998537" y="1393231"/>
                </a:lnTo>
                <a:lnTo>
                  <a:pt x="998537" y="1389744"/>
                </a:lnTo>
                <a:lnTo>
                  <a:pt x="998537" y="782273"/>
                </a:lnTo>
                <a:lnTo>
                  <a:pt x="998537" y="778786"/>
                </a:lnTo>
                <a:lnTo>
                  <a:pt x="999173" y="775615"/>
                </a:lnTo>
                <a:lnTo>
                  <a:pt x="999808" y="772445"/>
                </a:lnTo>
                <a:lnTo>
                  <a:pt x="1000762" y="769274"/>
                </a:lnTo>
                <a:lnTo>
                  <a:pt x="1002351" y="766421"/>
                </a:lnTo>
                <a:lnTo>
                  <a:pt x="1003941" y="763567"/>
                </a:lnTo>
                <a:lnTo>
                  <a:pt x="1005848" y="761348"/>
                </a:lnTo>
                <a:lnTo>
                  <a:pt x="1007755" y="758812"/>
                </a:lnTo>
                <a:lnTo>
                  <a:pt x="1010298" y="756592"/>
                </a:lnTo>
                <a:lnTo>
                  <a:pt x="1012841" y="755007"/>
                </a:lnTo>
                <a:lnTo>
                  <a:pt x="1015384" y="753105"/>
                </a:lnTo>
                <a:lnTo>
                  <a:pt x="1018245" y="751837"/>
                </a:lnTo>
                <a:lnTo>
                  <a:pt x="1021424" y="750885"/>
                </a:lnTo>
                <a:lnTo>
                  <a:pt x="1024602" y="750251"/>
                </a:lnTo>
                <a:lnTo>
                  <a:pt x="1027781" y="749300"/>
                </a:lnTo>
                <a:close/>
                <a:moveTo>
                  <a:pt x="2147065" y="665163"/>
                </a:moveTo>
                <a:lnTo>
                  <a:pt x="2154052" y="665163"/>
                </a:lnTo>
                <a:lnTo>
                  <a:pt x="2161038" y="665163"/>
                </a:lnTo>
                <a:lnTo>
                  <a:pt x="2168025" y="665798"/>
                </a:lnTo>
                <a:lnTo>
                  <a:pt x="2175011" y="666432"/>
                </a:lnTo>
                <a:lnTo>
                  <a:pt x="2181680" y="667702"/>
                </a:lnTo>
                <a:lnTo>
                  <a:pt x="2188349" y="669288"/>
                </a:lnTo>
                <a:lnTo>
                  <a:pt x="2194700" y="670875"/>
                </a:lnTo>
                <a:lnTo>
                  <a:pt x="2201369" y="673413"/>
                </a:lnTo>
                <a:lnTo>
                  <a:pt x="2207085" y="675952"/>
                </a:lnTo>
                <a:lnTo>
                  <a:pt x="2213437" y="678173"/>
                </a:lnTo>
                <a:lnTo>
                  <a:pt x="2219471" y="681346"/>
                </a:lnTo>
                <a:lnTo>
                  <a:pt x="2224869" y="684519"/>
                </a:lnTo>
                <a:lnTo>
                  <a:pt x="2230585" y="688327"/>
                </a:lnTo>
                <a:lnTo>
                  <a:pt x="2235666" y="692135"/>
                </a:lnTo>
                <a:lnTo>
                  <a:pt x="2241065" y="695943"/>
                </a:lnTo>
                <a:lnTo>
                  <a:pt x="2245829" y="700702"/>
                </a:lnTo>
                <a:lnTo>
                  <a:pt x="2250910" y="704828"/>
                </a:lnTo>
                <a:lnTo>
                  <a:pt x="2255356" y="709587"/>
                </a:lnTo>
                <a:lnTo>
                  <a:pt x="2259484" y="714347"/>
                </a:lnTo>
                <a:lnTo>
                  <a:pt x="2263612" y="719741"/>
                </a:lnTo>
                <a:lnTo>
                  <a:pt x="2267423" y="724819"/>
                </a:lnTo>
                <a:lnTo>
                  <a:pt x="2270916" y="730530"/>
                </a:lnTo>
                <a:lnTo>
                  <a:pt x="2274092" y="736559"/>
                </a:lnTo>
                <a:lnTo>
                  <a:pt x="2277268" y="742271"/>
                </a:lnTo>
                <a:lnTo>
                  <a:pt x="2280126" y="748300"/>
                </a:lnTo>
                <a:lnTo>
                  <a:pt x="2282666" y="754646"/>
                </a:lnTo>
                <a:lnTo>
                  <a:pt x="2284572" y="760992"/>
                </a:lnTo>
                <a:lnTo>
                  <a:pt x="2286477" y="767021"/>
                </a:lnTo>
                <a:lnTo>
                  <a:pt x="2287747" y="773685"/>
                </a:lnTo>
                <a:lnTo>
                  <a:pt x="2289018" y="780349"/>
                </a:lnTo>
                <a:lnTo>
                  <a:pt x="2289970" y="787330"/>
                </a:lnTo>
                <a:lnTo>
                  <a:pt x="2290605" y="794311"/>
                </a:lnTo>
                <a:lnTo>
                  <a:pt x="2290605" y="801292"/>
                </a:lnTo>
                <a:lnTo>
                  <a:pt x="2290605" y="1286150"/>
                </a:lnTo>
                <a:lnTo>
                  <a:pt x="2884137" y="1353738"/>
                </a:lnTo>
                <a:lnTo>
                  <a:pt x="2890488" y="1354055"/>
                </a:lnTo>
                <a:lnTo>
                  <a:pt x="2898110" y="1354372"/>
                </a:lnTo>
                <a:lnTo>
                  <a:pt x="2905732" y="1355007"/>
                </a:lnTo>
                <a:lnTo>
                  <a:pt x="2913353" y="1355642"/>
                </a:lnTo>
                <a:lnTo>
                  <a:pt x="2920657" y="1357228"/>
                </a:lnTo>
                <a:lnTo>
                  <a:pt x="2927644" y="1358815"/>
                </a:lnTo>
                <a:lnTo>
                  <a:pt x="2934948" y="1361036"/>
                </a:lnTo>
                <a:lnTo>
                  <a:pt x="2941934" y="1362940"/>
                </a:lnTo>
                <a:lnTo>
                  <a:pt x="2948603" y="1365796"/>
                </a:lnTo>
                <a:lnTo>
                  <a:pt x="2955272" y="1368969"/>
                </a:lnTo>
                <a:lnTo>
                  <a:pt x="2961941" y="1372142"/>
                </a:lnTo>
                <a:lnTo>
                  <a:pt x="2968292" y="1375633"/>
                </a:lnTo>
                <a:lnTo>
                  <a:pt x="2974008" y="1379758"/>
                </a:lnTo>
                <a:lnTo>
                  <a:pt x="2980042" y="1383883"/>
                </a:lnTo>
                <a:lnTo>
                  <a:pt x="2985758" y="1388008"/>
                </a:lnTo>
                <a:lnTo>
                  <a:pt x="2990839" y="1393085"/>
                </a:lnTo>
                <a:lnTo>
                  <a:pt x="2996238" y="1397845"/>
                </a:lnTo>
                <a:lnTo>
                  <a:pt x="3001319" y="1403239"/>
                </a:lnTo>
                <a:lnTo>
                  <a:pt x="3005765" y="1408316"/>
                </a:lnTo>
                <a:lnTo>
                  <a:pt x="3010529" y="1414345"/>
                </a:lnTo>
                <a:lnTo>
                  <a:pt x="3014657" y="1419739"/>
                </a:lnTo>
                <a:lnTo>
                  <a:pt x="3018468" y="1426086"/>
                </a:lnTo>
                <a:lnTo>
                  <a:pt x="3021961" y="1432432"/>
                </a:lnTo>
                <a:lnTo>
                  <a:pt x="3025454" y="1438778"/>
                </a:lnTo>
                <a:lnTo>
                  <a:pt x="3028312" y="1445125"/>
                </a:lnTo>
                <a:lnTo>
                  <a:pt x="3030853" y="1452106"/>
                </a:lnTo>
                <a:lnTo>
                  <a:pt x="3033393" y="1459087"/>
                </a:lnTo>
                <a:lnTo>
                  <a:pt x="3035616" y="1466067"/>
                </a:lnTo>
                <a:lnTo>
                  <a:pt x="3036887" y="1473366"/>
                </a:lnTo>
                <a:lnTo>
                  <a:pt x="3038474" y="1480664"/>
                </a:lnTo>
                <a:lnTo>
                  <a:pt x="3039427" y="1488280"/>
                </a:lnTo>
                <a:lnTo>
                  <a:pt x="3040062" y="1495895"/>
                </a:lnTo>
                <a:lnTo>
                  <a:pt x="3040062" y="1503511"/>
                </a:lnTo>
                <a:lnTo>
                  <a:pt x="3040062" y="2154008"/>
                </a:lnTo>
                <a:lnTo>
                  <a:pt x="3040062" y="2161623"/>
                </a:lnTo>
                <a:lnTo>
                  <a:pt x="3039427" y="2169556"/>
                </a:lnTo>
                <a:lnTo>
                  <a:pt x="3038474" y="2177172"/>
                </a:lnTo>
                <a:lnTo>
                  <a:pt x="3036887" y="2184470"/>
                </a:lnTo>
                <a:lnTo>
                  <a:pt x="3035616" y="2191451"/>
                </a:lnTo>
                <a:lnTo>
                  <a:pt x="3033393" y="2198749"/>
                </a:lnTo>
                <a:lnTo>
                  <a:pt x="3030853" y="2205730"/>
                </a:lnTo>
                <a:lnTo>
                  <a:pt x="3028312" y="2212394"/>
                </a:lnTo>
                <a:lnTo>
                  <a:pt x="3025454" y="2219057"/>
                </a:lnTo>
                <a:lnTo>
                  <a:pt x="3021961" y="2225404"/>
                </a:lnTo>
                <a:lnTo>
                  <a:pt x="3018468" y="2231433"/>
                </a:lnTo>
                <a:lnTo>
                  <a:pt x="3014657" y="2237779"/>
                </a:lnTo>
                <a:lnTo>
                  <a:pt x="3010529" y="2243808"/>
                </a:lnTo>
                <a:lnTo>
                  <a:pt x="3005765" y="2249202"/>
                </a:lnTo>
                <a:lnTo>
                  <a:pt x="3001319" y="2254597"/>
                </a:lnTo>
                <a:lnTo>
                  <a:pt x="2996238" y="2259674"/>
                </a:lnTo>
                <a:lnTo>
                  <a:pt x="2990839" y="2264433"/>
                </a:lnTo>
                <a:lnTo>
                  <a:pt x="2985758" y="2269510"/>
                </a:lnTo>
                <a:lnTo>
                  <a:pt x="2980042" y="2273953"/>
                </a:lnTo>
                <a:lnTo>
                  <a:pt x="2974008" y="2278078"/>
                </a:lnTo>
                <a:lnTo>
                  <a:pt x="2968292" y="2281886"/>
                </a:lnTo>
                <a:lnTo>
                  <a:pt x="2961941" y="2285376"/>
                </a:lnTo>
                <a:lnTo>
                  <a:pt x="2955272" y="2288867"/>
                </a:lnTo>
                <a:lnTo>
                  <a:pt x="2948603" y="2291723"/>
                </a:lnTo>
                <a:lnTo>
                  <a:pt x="2941934" y="2294578"/>
                </a:lnTo>
                <a:lnTo>
                  <a:pt x="2934948" y="2297117"/>
                </a:lnTo>
                <a:lnTo>
                  <a:pt x="2927644" y="2298703"/>
                </a:lnTo>
                <a:lnTo>
                  <a:pt x="2920657" y="2300607"/>
                </a:lnTo>
                <a:lnTo>
                  <a:pt x="2913353" y="2301877"/>
                </a:lnTo>
                <a:lnTo>
                  <a:pt x="2905732" y="2302829"/>
                </a:lnTo>
                <a:lnTo>
                  <a:pt x="2898110" y="2303146"/>
                </a:lnTo>
                <a:lnTo>
                  <a:pt x="2890488" y="2303463"/>
                </a:lnTo>
                <a:lnTo>
                  <a:pt x="2177552" y="2303463"/>
                </a:lnTo>
                <a:lnTo>
                  <a:pt x="2173423" y="2303146"/>
                </a:lnTo>
                <a:lnTo>
                  <a:pt x="2171200" y="2303146"/>
                </a:lnTo>
                <a:lnTo>
                  <a:pt x="2169613" y="2303146"/>
                </a:lnTo>
                <a:lnTo>
                  <a:pt x="2162944" y="2303146"/>
                </a:lnTo>
                <a:lnTo>
                  <a:pt x="2156275" y="2303146"/>
                </a:lnTo>
                <a:lnTo>
                  <a:pt x="2149924" y="2302511"/>
                </a:lnTo>
                <a:lnTo>
                  <a:pt x="2143572" y="2301559"/>
                </a:lnTo>
                <a:lnTo>
                  <a:pt x="2137538" y="2300607"/>
                </a:lnTo>
                <a:lnTo>
                  <a:pt x="2131187" y="2298703"/>
                </a:lnTo>
                <a:lnTo>
                  <a:pt x="2125153" y="2297117"/>
                </a:lnTo>
                <a:lnTo>
                  <a:pt x="2119437" y="2294896"/>
                </a:lnTo>
                <a:lnTo>
                  <a:pt x="2113403" y="2292040"/>
                </a:lnTo>
                <a:lnTo>
                  <a:pt x="2107370" y="2289501"/>
                </a:lnTo>
                <a:lnTo>
                  <a:pt x="2101971" y="2286645"/>
                </a:lnTo>
                <a:lnTo>
                  <a:pt x="2096572" y="2283155"/>
                </a:lnTo>
                <a:lnTo>
                  <a:pt x="2091491" y="2279665"/>
                </a:lnTo>
                <a:lnTo>
                  <a:pt x="2086093" y="2275222"/>
                </a:lnTo>
                <a:lnTo>
                  <a:pt x="2081329" y="2271097"/>
                </a:lnTo>
                <a:lnTo>
                  <a:pt x="2076883" y="2266972"/>
                </a:lnTo>
                <a:lnTo>
                  <a:pt x="1560520" y="1751334"/>
                </a:lnTo>
                <a:lnTo>
                  <a:pt x="1556074" y="1746574"/>
                </a:lnTo>
                <a:lnTo>
                  <a:pt x="1552263" y="1741815"/>
                </a:lnTo>
                <a:lnTo>
                  <a:pt x="1548135" y="1737055"/>
                </a:lnTo>
                <a:lnTo>
                  <a:pt x="1544642" y="1731661"/>
                </a:lnTo>
                <a:lnTo>
                  <a:pt x="1541466" y="1726583"/>
                </a:lnTo>
                <a:lnTo>
                  <a:pt x="1538291" y="1720872"/>
                </a:lnTo>
                <a:lnTo>
                  <a:pt x="1535432" y="1715477"/>
                </a:lnTo>
                <a:lnTo>
                  <a:pt x="1532892" y="1709766"/>
                </a:lnTo>
                <a:lnTo>
                  <a:pt x="1530987" y="1704054"/>
                </a:lnTo>
                <a:lnTo>
                  <a:pt x="1529081" y="1698342"/>
                </a:lnTo>
                <a:lnTo>
                  <a:pt x="1527493" y="1692631"/>
                </a:lnTo>
                <a:lnTo>
                  <a:pt x="1526223" y="1686919"/>
                </a:lnTo>
                <a:lnTo>
                  <a:pt x="1525270" y="1680890"/>
                </a:lnTo>
                <a:lnTo>
                  <a:pt x="1524635" y="1674544"/>
                </a:lnTo>
                <a:lnTo>
                  <a:pt x="1524000" y="1668515"/>
                </a:lnTo>
                <a:lnTo>
                  <a:pt x="1524000" y="1662803"/>
                </a:lnTo>
                <a:lnTo>
                  <a:pt x="1524000" y="1656774"/>
                </a:lnTo>
                <a:lnTo>
                  <a:pt x="1524635" y="1650428"/>
                </a:lnTo>
                <a:lnTo>
                  <a:pt x="1525270" y="1644716"/>
                </a:lnTo>
                <a:lnTo>
                  <a:pt x="1526223" y="1638687"/>
                </a:lnTo>
                <a:lnTo>
                  <a:pt x="1527493" y="1632658"/>
                </a:lnTo>
                <a:lnTo>
                  <a:pt x="1529081" y="1626946"/>
                </a:lnTo>
                <a:lnTo>
                  <a:pt x="1530987" y="1621235"/>
                </a:lnTo>
                <a:lnTo>
                  <a:pt x="1532892" y="1615523"/>
                </a:lnTo>
                <a:lnTo>
                  <a:pt x="1535432" y="1609811"/>
                </a:lnTo>
                <a:lnTo>
                  <a:pt x="1538291" y="1604417"/>
                </a:lnTo>
                <a:lnTo>
                  <a:pt x="1541466" y="1599023"/>
                </a:lnTo>
                <a:lnTo>
                  <a:pt x="1544642" y="1593628"/>
                </a:lnTo>
                <a:lnTo>
                  <a:pt x="1548135" y="1588551"/>
                </a:lnTo>
                <a:lnTo>
                  <a:pt x="1552263" y="1583474"/>
                </a:lnTo>
                <a:lnTo>
                  <a:pt x="1556074" y="1578714"/>
                </a:lnTo>
                <a:lnTo>
                  <a:pt x="1560520" y="1574272"/>
                </a:lnTo>
                <a:lnTo>
                  <a:pt x="1564966" y="1569830"/>
                </a:lnTo>
                <a:lnTo>
                  <a:pt x="1570047" y="1565705"/>
                </a:lnTo>
                <a:lnTo>
                  <a:pt x="1574811" y="1561897"/>
                </a:lnTo>
                <a:lnTo>
                  <a:pt x="1579574" y="1558406"/>
                </a:lnTo>
                <a:lnTo>
                  <a:pt x="1584973" y="1554916"/>
                </a:lnTo>
                <a:lnTo>
                  <a:pt x="1590054" y="1552060"/>
                </a:lnTo>
                <a:lnTo>
                  <a:pt x="1595770" y="1549521"/>
                </a:lnTo>
                <a:lnTo>
                  <a:pt x="1601486" y="1546666"/>
                </a:lnTo>
                <a:lnTo>
                  <a:pt x="1606885" y="1544444"/>
                </a:lnTo>
                <a:lnTo>
                  <a:pt x="1612919" y="1542858"/>
                </a:lnTo>
                <a:lnTo>
                  <a:pt x="1618635" y="1540954"/>
                </a:lnTo>
                <a:lnTo>
                  <a:pt x="1624669" y="1539685"/>
                </a:lnTo>
                <a:lnTo>
                  <a:pt x="1630702" y="1538733"/>
                </a:lnTo>
                <a:lnTo>
                  <a:pt x="1637054" y="1538098"/>
                </a:lnTo>
                <a:lnTo>
                  <a:pt x="1642770" y="1537463"/>
                </a:lnTo>
                <a:lnTo>
                  <a:pt x="1649121" y="1537146"/>
                </a:lnTo>
                <a:lnTo>
                  <a:pt x="1655473" y="1537463"/>
                </a:lnTo>
                <a:lnTo>
                  <a:pt x="1661824" y="1538098"/>
                </a:lnTo>
                <a:lnTo>
                  <a:pt x="1667858" y="1538733"/>
                </a:lnTo>
                <a:lnTo>
                  <a:pt x="1673891" y="1539685"/>
                </a:lnTo>
                <a:lnTo>
                  <a:pt x="1679925" y="1540954"/>
                </a:lnTo>
                <a:lnTo>
                  <a:pt x="1685641" y="1542858"/>
                </a:lnTo>
                <a:lnTo>
                  <a:pt x="1691675" y="1544444"/>
                </a:lnTo>
                <a:lnTo>
                  <a:pt x="1697391" y="1546666"/>
                </a:lnTo>
                <a:lnTo>
                  <a:pt x="1702790" y="1549521"/>
                </a:lnTo>
                <a:lnTo>
                  <a:pt x="1708506" y="1552060"/>
                </a:lnTo>
                <a:lnTo>
                  <a:pt x="1713587" y="1554916"/>
                </a:lnTo>
                <a:lnTo>
                  <a:pt x="1718986" y="1558406"/>
                </a:lnTo>
                <a:lnTo>
                  <a:pt x="1723749" y="1561897"/>
                </a:lnTo>
                <a:lnTo>
                  <a:pt x="1728513" y="1565705"/>
                </a:lnTo>
                <a:lnTo>
                  <a:pt x="1733594" y="1569830"/>
                </a:lnTo>
                <a:lnTo>
                  <a:pt x="1738040" y="1574272"/>
                </a:lnTo>
                <a:lnTo>
                  <a:pt x="2017816" y="1853827"/>
                </a:lnTo>
                <a:lnTo>
                  <a:pt x="2017816" y="801292"/>
                </a:lnTo>
                <a:lnTo>
                  <a:pt x="2018133" y="794311"/>
                </a:lnTo>
                <a:lnTo>
                  <a:pt x="2018451" y="787330"/>
                </a:lnTo>
                <a:lnTo>
                  <a:pt x="2019404" y="780349"/>
                </a:lnTo>
                <a:lnTo>
                  <a:pt x="2020674" y="773685"/>
                </a:lnTo>
                <a:lnTo>
                  <a:pt x="2021944" y="767021"/>
                </a:lnTo>
                <a:lnTo>
                  <a:pt x="2024167" y="760992"/>
                </a:lnTo>
                <a:lnTo>
                  <a:pt x="2026073" y="754646"/>
                </a:lnTo>
                <a:lnTo>
                  <a:pt x="2028613" y="748300"/>
                </a:lnTo>
                <a:lnTo>
                  <a:pt x="2031471" y="742271"/>
                </a:lnTo>
                <a:lnTo>
                  <a:pt x="2034329" y="736559"/>
                </a:lnTo>
                <a:lnTo>
                  <a:pt x="2037823" y="730530"/>
                </a:lnTo>
                <a:lnTo>
                  <a:pt x="2040998" y="724819"/>
                </a:lnTo>
                <a:lnTo>
                  <a:pt x="2045127" y="719741"/>
                </a:lnTo>
                <a:lnTo>
                  <a:pt x="2048937" y="714347"/>
                </a:lnTo>
                <a:lnTo>
                  <a:pt x="2053383" y="709587"/>
                </a:lnTo>
                <a:lnTo>
                  <a:pt x="2057829" y="704828"/>
                </a:lnTo>
                <a:lnTo>
                  <a:pt x="2062275" y="700702"/>
                </a:lnTo>
                <a:lnTo>
                  <a:pt x="2067674" y="695943"/>
                </a:lnTo>
                <a:lnTo>
                  <a:pt x="2072437" y="692135"/>
                </a:lnTo>
                <a:lnTo>
                  <a:pt x="2078154" y="688327"/>
                </a:lnTo>
                <a:lnTo>
                  <a:pt x="2083552" y="684519"/>
                </a:lnTo>
                <a:lnTo>
                  <a:pt x="2089268" y="681346"/>
                </a:lnTo>
                <a:lnTo>
                  <a:pt x="2095302" y="678173"/>
                </a:lnTo>
                <a:lnTo>
                  <a:pt x="2101018" y="675952"/>
                </a:lnTo>
                <a:lnTo>
                  <a:pt x="2107370" y="673413"/>
                </a:lnTo>
                <a:lnTo>
                  <a:pt x="2113721" y="670875"/>
                </a:lnTo>
                <a:lnTo>
                  <a:pt x="2120390" y="669288"/>
                </a:lnTo>
                <a:lnTo>
                  <a:pt x="2127059" y="667702"/>
                </a:lnTo>
                <a:lnTo>
                  <a:pt x="2133728" y="666432"/>
                </a:lnTo>
                <a:lnTo>
                  <a:pt x="2140079" y="665798"/>
                </a:lnTo>
                <a:lnTo>
                  <a:pt x="2147065" y="665163"/>
                </a:lnTo>
                <a:close/>
                <a:moveTo>
                  <a:pt x="1426690" y="484188"/>
                </a:moveTo>
                <a:lnTo>
                  <a:pt x="1631151" y="484188"/>
                </a:lnTo>
                <a:lnTo>
                  <a:pt x="1634627" y="484505"/>
                </a:lnTo>
                <a:lnTo>
                  <a:pt x="1637787" y="484822"/>
                </a:lnTo>
                <a:lnTo>
                  <a:pt x="1640947" y="485773"/>
                </a:lnTo>
                <a:lnTo>
                  <a:pt x="1644107" y="486725"/>
                </a:lnTo>
                <a:lnTo>
                  <a:pt x="1646635" y="488310"/>
                </a:lnTo>
                <a:lnTo>
                  <a:pt x="1649479" y="489895"/>
                </a:lnTo>
                <a:lnTo>
                  <a:pt x="1652008" y="491798"/>
                </a:lnTo>
                <a:lnTo>
                  <a:pt x="1654536" y="493700"/>
                </a:lnTo>
                <a:lnTo>
                  <a:pt x="1656432" y="496237"/>
                </a:lnTo>
                <a:lnTo>
                  <a:pt x="1658328" y="498773"/>
                </a:lnTo>
                <a:lnTo>
                  <a:pt x="1659908" y="501310"/>
                </a:lnTo>
                <a:lnTo>
                  <a:pt x="1661488" y="504164"/>
                </a:lnTo>
                <a:lnTo>
                  <a:pt x="1662436" y="507334"/>
                </a:lnTo>
                <a:lnTo>
                  <a:pt x="1663068" y="510505"/>
                </a:lnTo>
                <a:lnTo>
                  <a:pt x="1663700" y="513676"/>
                </a:lnTo>
                <a:lnTo>
                  <a:pt x="1663700" y="517164"/>
                </a:lnTo>
                <a:lnTo>
                  <a:pt x="1663700" y="1389743"/>
                </a:lnTo>
                <a:lnTo>
                  <a:pt x="1663700" y="1393231"/>
                </a:lnTo>
                <a:lnTo>
                  <a:pt x="1663068" y="1396401"/>
                </a:lnTo>
                <a:lnTo>
                  <a:pt x="1662436" y="1399572"/>
                </a:lnTo>
                <a:lnTo>
                  <a:pt x="1661488" y="1402743"/>
                </a:lnTo>
                <a:lnTo>
                  <a:pt x="1659908" y="1405279"/>
                </a:lnTo>
                <a:lnTo>
                  <a:pt x="1658328" y="1408133"/>
                </a:lnTo>
                <a:lnTo>
                  <a:pt x="1656432" y="1410669"/>
                </a:lnTo>
                <a:lnTo>
                  <a:pt x="1654536" y="1413206"/>
                </a:lnTo>
                <a:lnTo>
                  <a:pt x="1652008" y="1415108"/>
                </a:lnTo>
                <a:lnTo>
                  <a:pt x="1649479" y="1417011"/>
                </a:lnTo>
                <a:lnTo>
                  <a:pt x="1646635" y="1418596"/>
                </a:lnTo>
                <a:lnTo>
                  <a:pt x="1644107" y="1420182"/>
                </a:lnTo>
                <a:lnTo>
                  <a:pt x="1640947" y="1421133"/>
                </a:lnTo>
                <a:lnTo>
                  <a:pt x="1637787" y="1421767"/>
                </a:lnTo>
                <a:lnTo>
                  <a:pt x="1634627" y="1422401"/>
                </a:lnTo>
                <a:lnTo>
                  <a:pt x="1631151" y="1422401"/>
                </a:lnTo>
                <a:lnTo>
                  <a:pt x="1426690" y="1422401"/>
                </a:lnTo>
                <a:lnTo>
                  <a:pt x="1423214" y="1422401"/>
                </a:lnTo>
                <a:lnTo>
                  <a:pt x="1420054" y="1421767"/>
                </a:lnTo>
                <a:lnTo>
                  <a:pt x="1416894" y="1421133"/>
                </a:lnTo>
                <a:lnTo>
                  <a:pt x="1413734" y="1420182"/>
                </a:lnTo>
                <a:lnTo>
                  <a:pt x="1411206" y="1418596"/>
                </a:lnTo>
                <a:lnTo>
                  <a:pt x="1408362" y="1417011"/>
                </a:lnTo>
                <a:lnTo>
                  <a:pt x="1405834" y="1415108"/>
                </a:lnTo>
                <a:lnTo>
                  <a:pt x="1403622" y="1413206"/>
                </a:lnTo>
                <a:lnTo>
                  <a:pt x="1401409" y="1410669"/>
                </a:lnTo>
                <a:lnTo>
                  <a:pt x="1399513" y="1408133"/>
                </a:lnTo>
                <a:lnTo>
                  <a:pt x="1397933" y="1405279"/>
                </a:lnTo>
                <a:lnTo>
                  <a:pt x="1396669" y="1402743"/>
                </a:lnTo>
                <a:lnTo>
                  <a:pt x="1395405" y="1399572"/>
                </a:lnTo>
                <a:lnTo>
                  <a:pt x="1394457" y="1396401"/>
                </a:lnTo>
                <a:lnTo>
                  <a:pt x="1394141" y="1393231"/>
                </a:lnTo>
                <a:lnTo>
                  <a:pt x="1393825" y="1389743"/>
                </a:lnTo>
                <a:lnTo>
                  <a:pt x="1393825" y="517164"/>
                </a:lnTo>
                <a:lnTo>
                  <a:pt x="1394141" y="513676"/>
                </a:lnTo>
                <a:lnTo>
                  <a:pt x="1394457" y="510505"/>
                </a:lnTo>
                <a:lnTo>
                  <a:pt x="1395405" y="507334"/>
                </a:lnTo>
                <a:lnTo>
                  <a:pt x="1396669" y="504164"/>
                </a:lnTo>
                <a:lnTo>
                  <a:pt x="1397933" y="501310"/>
                </a:lnTo>
                <a:lnTo>
                  <a:pt x="1399513" y="498773"/>
                </a:lnTo>
                <a:lnTo>
                  <a:pt x="1401409" y="496237"/>
                </a:lnTo>
                <a:lnTo>
                  <a:pt x="1403622" y="493700"/>
                </a:lnTo>
                <a:lnTo>
                  <a:pt x="1405834" y="491798"/>
                </a:lnTo>
                <a:lnTo>
                  <a:pt x="1408362" y="489895"/>
                </a:lnTo>
                <a:lnTo>
                  <a:pt x="1411206" y="488310"/>
                </a:lnTo>
                <a:lnTo>
                  <a:pt x="1413734" y="486725"/>
                </a:lnTo>
                <a:lnTo>
                  <a:pt x="1416894" y="485773"/>
                </a:lnTo>
                <a:lnTo>
                  <a:pt x="1420054" y="484822"/>
                </a:lnTo>
                <a:lnTo>
                  <a:pt x="1423214" y="484505"/>
                </a:lnTo>
                <a:lnTo>
                  <a:pt x="1426690" y="484188"/>
                </a:lnTo>
                <a:close/>
                <a:moveTo>
                  <a:pt x="183794" y="0"/>
                </a:moveTo>
                <a:lnTo>
                  <a:pt x="193952" y="0"/>
                </a:lnTo>
                <a:lnTo>
                  <a:pt x="2827060" y="0"/>
                </a:lnTo>
                <a:lnTo>
                  <a:pt x="2837218" y="0"/>
                </a:lnTo>
                <a:lnTo>
                  <a:pt x="2847059" y="952"/>
                </a:lnTo>
                <a:lnTo>
                  <a:pt x="2856582" y="2539"/>
                </a:lnTo>
                <a:lnTo>
                  <a:pt x="2866105" y="4443"/>
                </a:lnTo>
                <a:lnTo>
                  <a:pt x="2875628" y="6982"/>
                </a:lnTo>
                <a:lnTo>
                  <a:pt x="2884516" y="10156"/>
                </a:lnTo>
                <a:lnTo>
                  <a:pt x="2893721" y="13964"/>
                </a:lnTo>
                <a:lnTo>
                  <a:pt x="2902292" y="17773"/>
                </a:lnTo>
                <a:lnTo>
                  <a:pt x="2911180" y="22851"/>
                </a:lnTo>
                <a:lnTo>
                  <a:pt x="2919433" y="27611"/>
                </a:lnTo>
                <a:lnTo>
                  <a:pt x="2927369" y="33324"/>
                </a:lnTo>
                <a:lnTo>
                  <a:pt x="2935623" y="39036"/>
                </a:lnTo>
                <a:lnTo>
                  <a:pt x="2942924" y="45384"/>
                </a:lnTo>
                <a:lnTo>
                  <a:pt x="2950225" y="52366"/>
                </a:lnTo>
                <a:lnTo>
                  <a:pt x="2957525" y="59665"/>
                </a:lnTo>
                <a:lnTo>
                  <a:pt x="2964192" y="67282"/>
                </a:lnTo>
                <a:lnTo>
                  <a:pt x="2970540" y="74899"/>
                </a:lnTo>
                <a:lnTo>
                  <a:pt x="2976571" y="83468"/>
                </a:lnTo>
                <a:lnTo>
                  <a:pt x="2982285" y="92037"/>
                </a:lnTo>
                <a:lnTo>
                  <a:pt x="2987682" y="101240"/>
                </a:lnTo>
                <a:lnTo>
                  <a:pt x="2992761" y="110444"/>
                </a:lnTo>
                <a:lnTo>
                  <a:pt x="2997522" y="119965"/>
                </a:lnTo>
                <a:lnTo>
                  <a:pt x="3001649" y="130121"/>
                </a:lnTo>
                <a:lnTo>
                  <a:pt x="3005458" y="140276"/>
                </a:lnTo>
                <a:lnTo>
                  <a:pt x="3008950" y="150749"/>
                </a:lnTo>
                <a:lnTo>
                  <a:pt x="3012124" y="161540"/>
                </a:lnTo>
                <a:lnTo>
                  <a:pt x="3014663" y="172330"/>
                </a:lnTo>
                <a:lnTo>
                  <a:pt x="3016885" y="183438"/>
                </a:lnTo>
                <a:lnTo>
                  <a:pt x="3018473" y="194546"/>
                </a:lnTo>
                <a:lnTo>
                  <a:pt x="3019742" y="205971"/>
                </a:lnTo>
                <a:lnTo>
                  <a:pt x="3020695" y="218031"/>
                </a:lnTo>
                <a:lnTo>
                  <a:pt x="3021012" y="229774"/>
                </a:lnTo>
                <a:lnTo>
                  <a:pt x="3021012" y="1276768"/>
                </a:lnTo>
                <a:lnTo>
                  <a:pt x="3013711" y="1272642"/>
                </a:lnTo>
                <a:lnTo>
                  <a:pt x="3006410" y="1268833"/>
                </a:lnTo>
                <a:lnTo>
                  <a:pt x="2999109" y="1265342"/>
                </a:lnTo>
                <a:lnTo>
                  <a:pt x="2991808" y="1262169"/>
                </a:lnTo>
                <a:lnTo>
                  <a:pt x="2983872" y="1258995"/>
                </a:lnTo>
                <a:lnTo>
                  <a:pt x="2976254" y="1256139"/>
                </a:lnTo>
                <a:lnTo>
                  <a:pt x="2968318" y="1253282"/>
                </a:lnTo>
                <a:lnTo>
                  <a:pt x="2960382" y="1251061"/>
                </a:lnTo>
                <a:lnTo>
                  <a:pt x="2952129" y="1248839"/>
                </a:lnTo>
                <a:lnTo>
                  <a:pt x="2944193" y="1247252"/>
                </a:lnTo>
                <a:lnTo>
                  <a:pt x="2935940" y="1245348"/>
                </a:lnTo>
                <a:lnTo>
                  <a:pt x="2927369" y="1244079"/>
                </a:lnTo>
                <a:lnTo>
                  <a:pt x="2919116" y="1242809"/>
                </a:lnTo>
                <a:lnTo>
                  <a:pt x="2910863" y="1242175"/>
                </a:lnTo>
                <a:lnTo>
                  <a:pt x="2901975" y="1241540"/>
                </a:lnTo>
                <a:lnTo>
                  <a:pt x="2893404" y="1241540"/>
                </a:lnTo>
                <a:lnTo>
                  <a:pt x="2646123" y="1213294"/>
                </a:lnTo>
                <a:lnTo>
                  <a:pt x="2646123" y="313876"/>
                </a:lnTo>
                <a:lnTo>
                  <a:pt x="374889" y="313876"/>
                </a:lnTo>
                <a:lnTo>
                  <a:pt x="374889" y="1959424"/>
                </a:lnTo>
                <a:lnTo>
                  <a:pt x="1610021" y="1959424"/>
                </a:lnTo>
                <a:lnTo>
                  <a:pt x="1923646" y="2273300"/>
                </a:lnTo>
                <a:lnTo>
                  <a:pt x="193952" y="2273300"/>
                </a:lnTo>
                <a:lnTo>
                  <a:pt x="183794" y="2273300"/>
                </a:lnTo>
                <a:lnTo>
                  <a:pt x="173953" y="2272348"/>
                </a:lnTo>
                <a:lnTo>
                  <a:pt x="164113" y="2270761"/>
                </a:lnTo>
                <a:lnTo>
                  <a:pt x="154908" y="2268857"/>
                </a:lnTo>
                <a:lnTo>
                  <a:pt x="145385" y="2266318"/>
                </a:lnTo>
                <a:lnTo>
                  <a:pt x="136496" y="2263144"/>
                </a:lnTo>
                <a:lnTo>
                  <a:pt x="127291" y="2259336"/>
                </a:lnTo>
                <a:lnTo>
                  <a:pt x="118720" y="2255528"/>
                </a:lnTo>
                <a:lnTo>
                  <a:pt x="109832" y="2250450"/>
                </a:lnTo>
                <a:lnTo>
                  <a:pt x="101579" y="2245689"/>
                </a:lnTo>
                <a:lnTo>
                  <a:pt x="93326" y="2240294"/>
                </a:lnTo>
                <a:lnTo>
                  <a:pt x="85390" y="2234264"/>
                </a:lnTo>
                <a:lnTo>
                  <a:pt x="77771" y="2227917"/>
                </a:lnTo>
                <a:lnTo>
                  <a:pt x="70470" y="2220935"/>
                </a:lnTo>
                <a:lnTo>
                  <a:pt x="63487" y="2213635"/>
                </a:lnTo>
                <a:lnTo>
                  <a:pt x="56821" y="2206018"/>
                </a:lnTo>
                <a:lnTo>
                  <a:pt x="50472" y="2198402"/>
                </a:lnTo>
                <a:lnTo>
                  <a:pt x="44441" y="2189833"/>
                </a:lnTo>
                <a:lnTo>
                  <a:pt x="38727" y="2181264"/>
                </a:lnTo>
                <a:lnTo>
                  <a:pt x="33013" y="2172060"/>
                </a:lnTo>
                <a:lnTo>
                  <a:pt x="28252" y="2162856"/>
                </a:lnTo>
                <a:lnTo>
                  <a:pt x="23490" y="2153335"/>
                </a:lnTo>
                <a:lnTo>
                  <a:pt x="19364" y="2143180"/>
                </a:lnTo>
                <a:lnTo>
                  <a:pt x="15237" y="2133024"/>
                </a:lnTo>
                <a:lnTo>
                  <a:pt x="11745" y="2122551"/>
                </a:lnTo>
                <a:lnTo>
                  <a:pt x="8888" y="2112078"/>
                </a:lnTo>
                <a:lnTo>
                  <a:pt x="6349" y="2100970"/>
                </a:lnTo>
                <a:lnTo>
                  <a:pt x="3809" y="2089862"/>
                </a:lnTo>
                <a:lnTo>
                  <a:pt x="2540" y="2078754"/>
                </a:lnTo>
                <a:lnTo>
                  <a:pt x="952" y="2067329"/>
                </a:lnTo>
                <a:lnTo>
                  <a:pt x="318" y="2055269"/>
                </a:lnTo>
                <a:lnTo>
                  <a:pt x="0" y="2043844"/>
                </a:lnTo>
                <a:lnTo>
                  <a:pt x="0" y="229774"/>
                </a:lnTo>
                <a:lnTo>
                  <a:pt x="318" y="218031"/>
                </a:lnTo>
                <a:lnTo>
                  <a:pt x="952" y="205971"/>
                </a:lnTo>
                <a:lnTo>
                  <a:pt x="2540" y="194546"/>
                </a:lnTo>
                <a:lnTo>
                  <a:pt x="3809" y="183438"/>
                </a:lnTo>
                <a:lnTo>
                  <a:pt x="6349" y="172330"/>
                </a:lnTo>
                <a:lnTo>
                  <a:pt x="8888" y="161540"/>
                </a:lnTo>
                <a:lnTo>
                  <a:pt x="11745" y="150749"/>
                </a:lnTo>
                <a:lnTo>
                  <a:pt x="15237" y="140276"/>
                </a:lnTo>
                <a:lnTo>
                  <a:pt x="19364" y="130121"/>
                </a:lnTo>
                <a:lnTo>
                  <a:pt x="23490" y="119965"/>
                </a:lnTo>
                <a:lnTo>
                  <a:pt x="28252" y="110444"/>
                </a:lnTo>
                <a:lnTo>
                  <a:pt x="33013" y="101240"/>
                </a:lnTo>
                <a:lnTo>
                  <a:pt x="38727" y="92037"/>
                </a:lnTo>
                <a:lnTo>
                  <a:pt x="44441" y="83468"/>
                </a:lnTo>
                <a:lnTo>
                  <a:pt x="50472" y="74899"/>
                </a:lnTo>
                <a:lnTo>
                  <a:pt x="56821" y="67282"/>
                </a:lnTo>
                <a:lnTo>
                  <a:pt x="63487" y="59665"/>
                </a:lnTo>
                <a:lnTo>
                  <a:pt x="70470" y="52366"/>
                </a:lnTo>
                <a:lnTo>
                  <a:pt x="77771" y="45384"/>
                </a:lnTo>
                <a:lnTo>
                  <a:pt x="85390" y="39036"/>
                </a:lnTo>
                <a:lnTo>
                  <a:pt x="93326" y="33324"/>
                </a:lnTo>
                <a:lnTo>
                  <a:pt x="101579" y="27611"/>
                </a:lnTo>
                <a:lnTo>
                  <a:pt x="109832" y="22851"/>
                </a:lnTo>
                <a:lnTo>
                  <a:pt x="118720" y="17773"/>
                </a:lnTo>
                <a:lnTo>
                  <a:pt x="127291" y="13964"/>
                </a:lnTo>
                <a:lnTo>
                  <a:pt x="136496" y="10156"/>
                </a:lnTo>
                <a:lnTo>
                  <a:pt x="145385" y="6982"/>
                </a:lnTo>
                <a:lnTo>
                  <a:pt x="154908" y="4443"/>
                </a:lnTo>
                <a:lnTo>
                  <a:pt x="164113" y="2539"/>
                </a:lnTo>
                <a:lnTo>
                  <a:pt x="173953" y="952"/>
                </a:lnTo>
                <a:lnTo>
                  <a:pt x="18379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0" tIns="34290" rIns="68580" bIns="34290"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0" y="1923678"/>
            <a:ext cx="2699597" cy="7316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0" y="2688748"/>
            <a:ext cx="2699597" cy="801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6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308721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961707"/>
            <a:ext cx="3887391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 descr="省医新logo-圆形白边（2016）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171450"/>
            <a:ext cx="714375" cy="714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139293" y="1574904"/>
            <a:ext cx="5004707" cy="1609168"/>
          </a:xfrm>
          <a:prstGeom prst="rect">
            <a:avLst/>
          </a:prstGeom>
          <a:solidFill>
            <a:schemeClr val="accent2">
              <a:lumMod val="50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5056026"/>
            <a:ext cx="9144000" cy="87474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872403" y="2193708"/>
            <a:ext cx="7180928" cy="102611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 descr="省医新logo-上下2019--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7175" y="322595"/>
            <a:ext cx="3829050" cy="519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图片 5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8650" y="535256"/>
            <a:ext cx="3511241" cy="107112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700"/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231888" y="535255"/>
            <a:ext cx="4283912" cy="4052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065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8650" y="1735405"/>
            <a:ext cx="3511241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065" indent="0">
              <a:buNone/>
              <a:defRPr sz="800"/>
            </a:lvl4pPr>
            <a:lvl5pPr marL="1370965" indent="0">
              <a:buNone/>
              <a:defRPr sz="800"/>
            </a:lvl5pPr>
            <a:lvl6pPr marL="1713865" indent="0">
              <a:buNone/>
              <a:defRPr sz="800"/>
            </a:lvl6pPr>
            <a:lvl7pPr marL="2056765" indent="0">
              <a:buNone/>
              <a:defRPr sz="800"/>
            </a:lvl7pPr>
            <a:lvl8pPr marL="2399665" indent="0">
              <a:buNone/>
              <a:defRPr sz="800"/>
            </a:lvl8pPr>
            <a:lvl9pPr marL="2742565" indent="0">
              <a:buNone/>
              <a:defRPr sz="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7833674" y="273844"/>
            <a:ext cx="681676" cy="4358879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3300"/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7084832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486" y="273844"/>
            <a:ext cx="7884647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486" y="1369219"/>
            <a:ext cx="7884647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654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image" Target="../media/image6.emf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2" Type="http://schemas.openxmlformats.org/officeDocument/2006/relationships/notesSlide" Target="../notesSlides/notesSlide1.xml"/><Relationship Id="rId21" Type="http://schemas.openxmlformats.org/officeDocument/2006/relationships/slideLayout" Target="../slideLayouts/slideLayout2.xml"/><Relationship Id="rId20" Type="http://schemas.openxmlformats.org/officeDocument/2006/relationships/tags" Target="../tags/tag21.xml"/><Relationship Id="rId2" Type="http://schemas.openxmlformats.org/officeDocument/2006/relationships/tags" Target="../tags/tag5.xml"/><Relationship Id="rId19" Type="http://schemas.openxmlformats.org/officeDocument/2006/relationships/image" Target="../media/image7.jpeg"/><Relationship Id="rId18" Type="http://schemas.openxmlformats.org/officeDocument/2006/relationships/tags" Target="../tags/tag20.xml"/><Relationship Id="rId17" Type="http://schemas.openxmlformats.org/officeDocument/2006/relationships/tags" Target="../tags/tag19.xml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3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23.xml"/><Relationship Id="rId2" Type="http://schemas.openxmlformats.org/officeDocument/2006/relationships/image" Target="../media/image8.png"/><Relationship Id="rId1" Type="http://schemas.openxmlformats.org/officeDocument/2006/relationships/tags" Target="../tags/tag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1227455" y="0"/>
            <a:ext cx="7916545" cy="9315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27150" y="8890"/>
            <a:ext cx="933450" cy="463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noAutofit/>
            <a:scene3d>
              <a:camera prst="orthographicFront"/>
              <a:lightRig rig="threePt" dir="t"/>
            </a:scene3d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000" b="1" i="0" u="none" strike="noStrike" kern="1200" cap="none" spc="0" normalizeH="0" baseline="0" noProof="0" dirty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刘健</a:t>
            </a:r>
            <a:endParaRPr kumimoji="0" lang="zh-CN" altLang="zh-CN" sz="2000" b="1" i="0" u="none" strike="noStrike" kern="1200" cap="none" spc="0" normalizeH="0" baseline="0" noProof="0" dirty="0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3" name="文本框 22"/>
          <p:cNvSpPr txBox="1"/>
          <p:nvPr>
            <p:custDataLst>
              <p:tags r:id="rId3"/>
            </p:custDataLst>
          </p:nvPr>
        </p:nvSpPr>
        <p:spPr>
          <a:xfrm>
            <a:off x="2197795" y="10483"/>
            <a:ext cx="5251450" cy="306705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副主任医师，硕士生导师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2174875" y="186690"/>
            <a:ext cx="7124065" cy="798830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10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中华医学会胸心血管外科学分会青委会委员；中国医师协会心血管外科医师分会青委会委员；国际微创心胸外科学会会员；国家心血管病专家委员会微创心血管外科专委会委员；《中华生物医学工程杂志》中青年编委；《中华生物医学工程杂志》、《中国胸心血管外科临床杂志》等杂志审稿专家</a:t>
            </a:r>
            <a:endParaRPr kumimoji="0" lang="zh-CN" altLang="en-US" sz="1000" b="1" i="0" u="none" strike="noStrike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2901950"/>
            <a:ext cx="1228090" cy="20021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科室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部门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广东省人民医院瓣膜及冠心病外科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邮箱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Jameslau1984@sina.com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7411" name="图片 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 cstate="print"/>
          <a:srcRect t="3896" r="91544" b="3088"/>
          <a:stretch>
            <a:fillRect/>
          </a:stretch>
        </p:blipFill>
        <p:spPr bwMode="auto">
          <a:xfrm>
            <a:off x="1269683" y="997268"/>
            <a:ext cx="309562" cy="3587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452880" y="1422400"/>
            <a:ext cx="2289810" cy="5530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临床医学专业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型硕士：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endParaRPr lang="en-US" altLang="zh-CN" sz="12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endParaRPr lang="en-US" altLang="zh-CN" sz="12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07173" y="1025208"/>
            <a:ext cx="318791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2023</a:t>
            </a: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招生计划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1" name="文本框 2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73040" y="-8890"/>
            <a:ext cx="3771265" cy="2755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招生单位：广东省心血管病研究所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      </a:t>
            </a:r>
            <a:r>
              <a:rPr kumimoji="0" lang="zh-CN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招生代码：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88911</a:t>
            </a:r>
            <a:endParaRPr kumimoji="0" lang="en-US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7422" name="图片 24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7" cstate="print"/>
          <a:srcRect t="3896" r="91544" b="3088"/>
          <a:stretch>
            <a:fillRect/>
          </a:stretch>
        </p:blipFill>
        <p:spPr bwMode="auto">
          <a:xfrm>
            <a:off x="1263272" y="2172700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536941" y="2172778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工作经历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452880" y="2661920"/>
            <a:ext cx="3141345" cy="7067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lvl="0" eaLnBrk="1" hangingPunct="1">
              <a:defRPr/>
            </a:pP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2001-09至2006-06    南昌大学  学士</a:t>
            </a:r>
            <a:endParaRPr 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2017-09至2020-07    广东省心血管病研究所  硕士</a:t>
            </a:r>
            <a:endParaRPr 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2014-07至2014-10   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林雪平大学  </a:t>
            </a: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访问学者</a:t>
            </a:r>
            <a:endParaRPr 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2018-12至今             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广东省人民医院  </a:t>
            </a:r>
            <a:r>
              <a:rPr 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副主任医师</a:t>
            </a:r>
            <a:endParaRPr 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3" name="图片 24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7" cstate="print"/>
          <a:srcRect t="3896" r="91544" b="3088"/>
          <a:stretch>
            <a:fillRect/>
          </a:stretch>
        </p:blipFill>
        <p:spPr bwMode="auto">
          <a:xfrm>
            <a:off x="1270257" y="3523980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文本框 2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536941" y="3524058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招生要求</a:t>
            </a:r>
            <a:endParaRPr kumimoji="0" lang="zh-CN" altLang="zh-CN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5" name="图片 24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7" cstate="print"/>
          <a:srcRect t="3896" r="91544" b="3088"/>
          <a:stretch>
            <a:fillRect/>
          </a:stretch>
        </p:blipFill>
        <p:spPr bwMode="auto">
          <a:xfrm>
            <a:off x="4707512" y="98588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本框 25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975466" y="997393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  <a:endParaRPr kumimoji="0" lang="zh-CN" altLang="zh-CN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695190" y="1455420"/>
            <a:ext cx="4215130" cy="3130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研究方向：心血管外科，微创心脏外科，经导管介入瓣膜手术，房颤外科微创射频消融；</a:t>
            </a:r>
            <a:endParaRPr lang="zh-CN" altLang="en-US" sz="1200" b="1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lang="zh-CN" altLang="en-US" sz="1200" b="1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主要业绩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以第一作者或通讯作者身份发表数十篇论文于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European Journal of Cardio-Thoracic Surgery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、Bioengineering &amp; Translational Medicine、Journal of Ca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rdiac Surgery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、中国胸心外科临床杂志等国内外富有影响力杂志，其中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SCI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收录论文十余篇。一项国家授权专利。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研究资助：</a:t>
            </a:r>
            <a:r>
              <a:rPr kumimoji="0" lang="zh-CN" altLang="en-US" sz="1200" i="0" u="none" strike="noStrike" kern="1200" cap="none" spc="0" normalizeH="0" baseline="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获得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获得广州市科技计划项目支持，目前在研经费</a:t>
            </a:r>
            <a:r>
              <a:rPr lang="zh-CN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约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65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万。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36700" y="3933190"/>
            <a:ext cx="30575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性格开朗，积极上进，吃苦耐劳，热爱集体，热爱专业，有良好的英文文献阅读能力</a:t>
            </a:r>
            <a:endParaRPr lang="en-US" altLang="zh-CN" sz="12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200"/>
          </a:p>
        </p:txBody>
      </p:sp>
      <p:pic>
        <p:nvPicPr>
          <p:cNvPr id="3" name="Inline Text Wrapping Picture" descr="Inline Text Wrapping Picture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1600" y="1104265"/>
            <a:ext cx="1024255" cy="1316355"/>
          </a:xfrm>
          <a:prstGeom prst="rect">
            <a:avLst/>
          </a:prstGeom>
        </p:spPr>
      </p:pic>
    </p:spTree>
    <p:custDataLst>
      <p:tags r:id="rId20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954655" y="2077720"/>
            <a:ext cx="5867400" cy="9880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微软雅黑" panose="020B0503020204020204" charset="-122"/>
                <a:ea typeface="微软雅黑" panose="020B0503020204020204" charset="-122"/>
              </a:rPr>
              <a:t>2023</a:t>
            </a:r>
            <a:r>
              <a:rPr lang="zh-CN" altLang="en-US" sz="3600" b="1" dirty="0" smtClean="0">
                <a:latin typeface="微软雅黑" panose="020B0503020204020204" charset="-122"/>
                <a:ea typeface="微软雅黑" panose="020B0503020204020204" charset="-122"/>
              </a:rPr>
              <a:t>级广东省心血管病</a:t>
            </a:r>
            <a:br>
              <a:rPr lang="zh-CN" altLang="en-US" sz="3600" b="1" dirty="0" smtClean="0">
                <a:latin typeface="微软雅黑" panose="020B0503020204020204" charset="-122"/>
                <a:ea typeface="微软雅黑" panose="020B0503020204020204" charset="-122"/>
              </a:rPr>
            </a:br>
            <a:r>
              <a:rPr lang="zh-CN" altLang="en-US" sz="3600" b="1" dirty="0" smtClean="0">
                <a:latin typeface="微软雅黑" panose="020B0503020204020204" charset="-122"/>
                <a:ea typeface="微软雅黑" panose="020B0503020204020204" charset="-122"/>
              </a:rPr>
              <a:t>研究所研究生招生复试</a:t>
            </a:r>
            <a:endParaRPr lang="zh-CN" altLang="en-US" sz="36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图片 6" descr="右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9271" y="444112"/>
            <a:ext cx="2301517" cy="898913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2782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2782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SLIDE_SIZE" val="828*343"/>
  <p:tag name="KSO_WM_SLIDE_POSITION" val="66*144"/>
  <p:tag name="KSO_WM_SLIDE_LAYOUT_CNT" val="1_1"/>
  <p:tag name="KSO_WM_SLIDE_LAYOUT" val="a_f"/>
  <p:tag name="KSO_WM_BEAUTIFY_FLAG" val="#wm#"/>
  <p:tag name="KSO_WM_SLIDE_TYPE" val="text"/>
  <p:tag name="KSO_WM_SLIDE_ITEM_CNT" val="1"/>
  <p:tag name="KSO_WM_SLIDE_INDEX" val="2"/>
  <p:tag name="KSO_WM_SLIDE_ID" val="custom20182782_2"/>
  <p:tag name="KSO_WM_TAG_VERSION" val="1.0"/>
  <p:tag name="KSO_WM_TEMPLATE_INDEX" val="20182782"/>
  <p:tag name="KSO_WM_TEMPLATE_CATEGORY" val="custom"/>
</p:tagLst>
</file>

<file path=ppt/tags/tag22.xml><?xml version="1.0" encoding="utf-8"?>
<p:tagLst xmlns:p="http://schemas.openxmlformats.org/presentationml/2006/main">
  <p:tag name="KSO_WM_TEMPLATE_CATEGORY" val="custom"/>
  <p:tag name="KSO_WM_TEMPLATE_INDEX" val="20182782"/>
  <p:tag name="KSO_WM_UNIT_TYPE" val="a"/>
  <p:tag name="KSO_WM_UNIT_INDEX" val="1"/>
  <p:tag name="KSO_WM_UNIT_ID" val="custom20182782_12*a*1"/>
  <p:tag name="KSO_WM_UNIT_LAYERLEVEL" val="1"/>
  <p:tag name="KSO_WM_UNIT_VALUE" val="18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SECTION TITLE"/>
</p:tagLst>
</file>

<file path=ppt/tags/tag23.xml><?xml version="1.0" encoding="utf-8"?>
<p:tagLst xmlns:p="http://schemas.openxmlformats.org/presentationml/2006/main">
  <p:tag name="KSO_WM_TEMPLATE_CATEGORY" val="custom"/>
  <p:tag name="KSO_WM_TEMPLATE_INDEX" val="20182782"/>
  <p:tag name="KSO_WM_TAG_VERSION" val="1.0"/>
  <p:tag name="KSO_WM_SLIDE_ID" val="custom20182782_12"/>
  <p:tag name="KSO_WM_SLIDE_INDEX" val="12"/>
  <p:tag name="KSO_WM_SLIDE_ITEM_CNT" val="2"/>
  <p:tag name="KSO_WM_SLIDE_LAYOUT" val="a_f"/>
  <p:tag name="KSO_WM_SLIDE_LAYOUT_CNT" val="1_1"/>
  <p:tag name="KSO_WM_SLIDE_TYPE" val="sectionTitle"/>
  <p:tag name="KSO_WM_BEAUTIFY_FLAG" val="#wm#"/>
</p:tagLst>
</file>

<file path=ppt/tags/tag3.xml><?xml version="1.0" encoding="utf-8"?>
<p:tagLst xmlns:p="http://schemas.openxmlformats.org/presentationml/2006/main">
  <p:tag name="KSO_WM_TEMPLATE_CATEGORY" val="custom"/>
  <p:tag name="KSO_WM_TEMPLATE_INDEX" val="20182782"/>
  <p:tag name="KSO_WM_TAG_VERSION" val="1.0"/>
  <p:tag name="KSO_WM_BEAUTIFY_FLAG" val="#wm#"/>
  <p:tag name="KSO_WM_TEMPLATE_THUMBS_INDEX" val="1、9、12、16、19、22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_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2F5EB0"/>
      </a:accent1>
      <a:accent2>
        <a:srgbClr val="FFFFFF"/>
      </a:accent2>
      <a:accent3>
        <a:srgbClr val="404040"/>
      </a:accent3>
      <a:accent4>
        <a:srgbClr val="0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1F497D"/>
    </a:dk2>
    <a:lt2>
      <a:srgbClr val="EEECE1"/>
    </a:lt2>
    <a:accent1>
      <a:srgbClr val="2F5EB0"/>
    </a:accent1>
    <a:accent2>
      <a:srgbClr val="FFFFFF"/>
    </a:accent2>
    <a:accent3>
      <a:srgbClr val="404040"/>
    </a:accent3>
    <a:accent4>
      <a:srgbClr val="000000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WPS 演示</Application>
  <PresentationFormat>全屏显示(16:9)</PresentationFormat>
  <Paragraphs>42</Paragraphs>
  <Slides>2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黑体</vt:lpstr>
      <vt:lpstr>微软雅黑</vt:lpstr>
      <vt:lpstr>Calibri</vt:lpstr>
      <vt:lpstr>Calibri</vt:lpstr>
      <vt:lpstr>Arial Unicode MS</vt:lpstr>
      <vt:lpstr>1_Office 主题​​</vt:lpstr>
      <vt:lpstr>PowerPoint 演示文稿</vt:lpstr>
      <vt:lpstr>2023级广东省心血管病 研究所研究生招生复试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netuser</dc:creator>
  <cp:lastModifiedBy>Blue Sky</cp:lastModifiedBy>
  <cp:revision>19</cp:revision>
  <dcterms:created xsi:type="dcterms:W3CDTF">2018-09-13T03:06:00Z</dcterms:created>
  <dcterms:modified xsi:type="dcterms:W3CDTF">2023-03-30T11:17:34Z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  <property fmtid="{D5CDD505-2E9C-101B-9397-08002B2CF9AE}" pid="3" name="ICV">
    <vt:lpwstr>B5507E3BF708449DAC3C53918EC2E1C7</vt:lpwstr>
  </property>
</Properties>
</file>