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、项目实施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实景图或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效果图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项目设计方案、施工方案或建议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请汇报针对本项目特点的设计和施工方案，有何好的意见建议，有何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284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等线 Light</vt:lpstr>
      <vt:lpstr>Calibri Light</vt:lpstr>
      <vt:lpstr>等线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郭文君</cp:lastModifiedBy>
  <cp:revision>63</cp:revision>
  <dcterms:created xsi:type="dcterms:W3CDTF">2020-01-14T01:01:00Z</dcterms:created>
  <dcterms:modified xsi:type="dcterms:W3CDTF">2024-12-12T03:20:32Z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B85FD559D9C04E72AB2539782B5CCB36_13</vt:lpwstr>
  </property>
</Properties>
</file>