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990" y="-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2025/1/9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1ae0c7a1-d728-4749-93ac-3eb3af8b07d9"/>
  <p:tag name="COMMONDATA" val="eyJoZGlkIjoiMDNjZjRiZjZiOWQ5YmUwNmI1ODg1Yjg0ZmIwZTA4Nzc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179</Words>
  <Application>WPS 演示</Application>
  <PresentationFormat>自定义</PresentationFormat>
  <Paragraphs>13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netuser</cp:lastModifiedBy>
  <cp:revision>62</cp:revision>
  <dcterms:created xsi:type="dcterms:W3CDTF">2020-01-14T01:01:00Z</dcterms:created>
  <dcterms:modified xsi:type="dcterms:W3CDTF">2025-01-09T07:37:24Z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B85FD559D9C04E72AB2539782B5CCB36_13</vt:lpwstr>
  </property>
</Properties>
</file>