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  <p:tag name="commondata" val="eyJoZGlkIjoiNjQ0NjIxY2I3YTBkNmI1ODcwYmVhZDBmMWI2NzIxMWE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274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netuser</cp:lastModifiedBy>
  <cp:revision>63</cp:revision>
  <dcterms:created xsi:type="dcterms:W3CDTF">2020-01-14T01:01:00Z</dcterms:created>
  <dcterms:modified xsi:type="dcterms:W3CDTF">2024-11-07T07:14:42Z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2052-12.1.0.18608</vt:lpwstr>
  </property>
  <property fmtid="{D5CDD505-2E9C-101B-9397-08002B2CF9AE}" pid="3" name="ICV">
    <vt:lpwstr>B85FD559D9C04E72AB2539782B5CCB36_13</vt:lpwstr>
  </property>
</Properties>
</file>