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1" r:id="rId3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3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、实验室外部照片、内部照片、房产证（或产权证明）、各层平面图复印件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附件</a:t>
            </a:r>
            <a:r>
              <a:rPr lang="en-US" altLang="zh-CN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4              </a:t>
            </a: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  <p:tag name="commondata" val="eyJoZGlkIjoiNDQ1MWExZDRlODNjMjU5YmE2YzBiNDQzNzU2YmM5MzY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312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朱翔</cp:lastModifiedBy>
  <cp:revision>67</cp:revision>
  <dcterms:created xsi:type="dcterms:W3CDTF">2020-01-14T01:01:00Z</dcterms:created>
  <dcterms:modified xsi:type="dcterms:W3CDTF">2025-04-23T10:12:34Z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44448017BAAF4696AADB5BA121BC3261_13</vt:lpwstr>
  </property>
</Properties>
</file>