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0" r:id="rId3"/>
    <p:sldId id="257" r:id="rId4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2" userDrawn="1">
          <p15:clr>
            <a:srgbClr val="A4A3A4"/>
          </p15:clr>
        </p15:guide>
        <p15:guide id="2" pos="28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82"/>
        <p:guide pos="2878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097" name="组合 7"/>
          <p:cNvGrpSpPr/>
          <p:nvPr/>
        </p:nvGrpSpPr>
        <p:grpSpPr>
          <a:xfrm>
            <a:off x="0" y="620713"/>
            <a:ext cx="9144000" cy="6261100"/>
            <a:chOff x="1303" y="2110"/>
            <a:chExt cx="12015" cy="8225"/>
          </a:xfrm>
        </p:grpSpPr>
        <p:pic>
          <p:nvPicPr>
            <p:cNvPr id="4098" name="图片 7" descr="2"/>
            <p:cNvPicPr>
              <a:picLocks noChangeAspect="1"/>
            </p:cNvPicPr>
            <p:nvPr/>
          </p:nvPicPr>
          <p:blipFill>
            <a:blip r:embed="rId1"/>
            <a:srcRect t="12569"/>
            <a:stretch>
              <a:fillRect/>
            </a:stretch>
          </p:blipFill>
          <p:spPr>
            <a:xfrm>
              <a:off x="1303" y="2111"/>
              <a:ext cx="5782" cy="439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099" name="图片 6" descr="1"/>
            <p:cNvPicPr>
              <a:picLocks noChangeAspect="1"/>
            </p:cNvPicPr>
            <p:nvPr/>
          </p:nvPicPr>
          <p:blipFill>
            <a:blip r:embed="rId2"/>
            <a:srcRect t="2960"/>
            <a:stretch>
              <a:fillRect/>
            </a:stretch>
          </p:blipFill>
          <p:spPr>
            <a:xfrm>
              <a:off x="1303" y="6569"/>
              <a:ext cx="5787" cy="376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00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00" y="2110"/>
              <a:ext cx="6118" cy="819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" name="任意多边形 2"/>
          <p:cNvSpPr/>
          <p:nvPr/>
        </p:nvSpPr>
        <p:spPr>
          <a:xfrm>
            <a:off x="7359650" y="4268470"/>
            <a:ext cx="1777365" cy="125730"/>
          </a:xfrm>
          <a:custGeom>
            <a:avLst/>
            <a:gdLst>
              <a:gd name="connsiteX0" fmla="*/ 0 w 2799"/>
              <a:gd name="connsiteY0" fmla="*/ 48 h 198"/>
              <a:gd name="connsiteX1" fmla="*/ 85 w 2799"/>
              <a:gd name="connsiteY1" fmla="*/ 198 h 198"/>
              <a:gd name="connsiteX2" fmla="*/ 2799 w 2799"/>
              <a:gd name="connsiteY2" fmla="*/ 154 h 198"/>
              <a:gd name="connsiteX3" fmla="*/ 2798 w 2799"/>
              <a:gd name="connsiteY3" fmla="*/ 0 h 198"/>
              <a:gd name="connsiteX4" fmla="*/ 0 w 2799"/>
              <a:gd name="connsiteY4" fmla="*/ 48 h 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99" h="198">
                <a:moveTo>
                  <a:pt x="0" y="48"/>
                </a:moveTo>
                <a:lnTo>
                  <a:pt x="85" y="198"/>
                </a:lnTo>
                <a:lnTo>
                  <a:pt x="2799" y="154"/>
                </a:lnTo>
                <a:lnTo>
                  <a:pt x="2798" y="0"/>
                </a:lnTo>
                <a:lnTo>
                  <a:pt x="0" y="48"/>
                </a:lnTo>
                <a:close/>
              </a:path>
            </a:pathLst>
          </a:custGeom>
          <a:solidFill>
            <a:schemeClr val="accent1">
              <a:lumMod val="75000"/>
              <a:alpha val="5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287895" y="3932555"/>
            <a:ext cx="1630680" cy="35306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污水管道</a:t>
            </a:r>
            <a:endParaRPr lang="en-US" altLang="zh-CN" sz="16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2095" y="187960"/>
            <a:ext cx="2124075" cy="38417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title"/>
              </a:ext>
            </a:extLst>
          </a:bodyPr>
          <a:p>
            <a:pPr algn="l"/>
            <a:r>
              <a:rPr lang="zh-CN" altLang="en-US" sz="2000" b="1" spc="400">
                <a:latin typeface="Arial" panose="020B0604020202020204" pitchFamily="34" charset="0"/>
                <a:ea typeface="微软雅黑" panose="020B0503020204020204" charset="-122"/>
              </a:rPr>
              <a:t>现状管线排查</a:t>
            </a:r>
            <a:endParaRPr lang="zh-CN" altLang="en-US" sz="2000" b="1" spc="4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5121" name="组合 13"/>
          <p:cNvGrpSpPr/>
          <p:nvPr/>
        </p:nvGrpSpPr>
        <p:grpSpPr>
          <a:xfrm>
            <a:off x="650" y="1460500"/>
            <a:ext cx="9143350" cy="4019550"/>
            <a:chOff x="1" y="2299"/>
            <a:chExt cx="14064" cy="6196"/>
          </a:xfrm>
        </p:grpSpPr>
        <p:grpSp>
          <p:nvGrpSpPr>
            <p:cNvPr id="5122" name="组合 12"/>
            <p:cNvGrpSpPr/>
            <p:nvPr/>
          </p:nvGrpSpPr>
          <p:grpSpPr>
            <a:xfrm>
              <a:off x="1" y="2306"/>
              <a:ext cx="4727" cy="6188"/>
              <a:chOff x="1" y="2306"/>
              <a:chExt cx="4727" cy="6188"/>
            </a:xfrm>
          </p:grpSpPr>
          <p:pic>
            <p:nvPicPr>
              <p:cNvPr id="5123" name="图片 8" descr="7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rot="5400000">
                <a:off x="-773" y="3079"/>
                <a:ext cx="6188" cy="464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" name="矩形 1"/>
              <p:cNvSpPr/>
              <p:nvPr/>
            </p:nvSpPr>
            <p:spPr>
              <a:xfrm rot="480000">
                <a:off x="1615" y="6453"/>
                <a:ext cx="3113" cy="1087"/>
              </a:xfrm>
              <a:custGeom>
                <a:avLst/>
                <a:gdLst>
                  <a:gd name="connsiteX0" fmla="*/ 0 w 3187"/>
                  <a:gd name="connsiteY0" fmla="*/ 0 h 1110"/>
                  <a:gd name="connsiteX1" fmla="*/ 3042 w 3187"/>
                  <a:gd name="connsiteY1" fmla="*/ 90 h 1110"/>
                  <a:gd name="connsiteX2" fmla="*/ 3187 w 3187"/>
                  <a:gd name="connsiteY2" fmla="*/ 1110 h 1110"/>
                  <a:gd name="connsiteX3" fmla="*/ 165 w 3187"/>
                  <a:gd name="connsiteY3" fmla="*/ 986 h 1110"/>
                  <a:gd name="connsiteX4" fmla="*/ 0 w 3187"/>
                  <a:gd name="connsiteY4" fmla="*/ 0 h 1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87" h="1110">
                    <a:moveTo>
                      <a:pt x="0" y="0"/>
                    </a:moveTo>
                    <a:lnTo>
                      <a:pt x="3042" y="90"/>
                    </a:lnTo>
                    <a:lnTo>
                      <a:pt x="3187" y="1110"/>
                    </a:lnTo>
                    <a:lnTo>
                      <a:pt x="165" y="986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41275" cmpd="sng">
                <a:solidFill>
                  <a:srgbClr val="00B0F0"/>
                </a:solidFill>
                <a:prstDash val="solid"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r>
                  <a:rPr lang="zh-CN" altLang="en-US" sz="1600" b="1" strike="noStrike" noProof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直加空调管电缆</a:t>
                </a:r>
                <a:endParaRPr lang="zh-CN" altLang="en-US" sz="1600" b="1" strike="noStrike" noProof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5125" name="组合 11"/>
            <p:cNvGrpSpPr/>
            <p:nvPr/>
          </p:nvGrpSpPr>
          <p:grpSpPr>
            <a:xfrm>
              <a:off x="4704" y="2306"/>
              <a:ext cx="4641" cy="6188"/>
              <a:chOff x="4704" y="2306"/>
              <a:chExt cx="4641" cy="6188"/>
            </a:xfrm>
          </p:grpSpPr>
          <p:pic>
            <p:nvPicPr>
              <p:cNvPr id="5126" name="图片 9" descr="5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5400000">
                <a:off x="3930" y="3079"/>
                <a:ext cx="6188" cy="464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" name="任意多边形 2"/>
              <p:cNvSpPr/>
              <p:nvPr/>
            </p:nvSpPr>
            <p:spPr>
              <a:xfrm>
                <a:off x="4739" y="4597"/>
                <a:ext cx="4170" cy="3255"/>
              </a:xfrm>
              <a:custGeom>
                <a:avLst/>
                <a:gdLst>
                  <a:gd name="connsiteX0" fmla="*/ 799 w 4269"/>
                  <a:gd name="connsiteY0" fmla="*/ 1992 h 3325"/>
                  <a:gd name="connsiteX1" fmla="*/ 799 w 4269"/>
                  <a:gd name="connsiteY1" fmla="*/ 107 h 3325"/>
                  <a:gd name="connsiteX2" fmla="*/ 3455 w 4269"/>
                  <a:gd name="connsiteY2" fmla="*/ 0 h 3325"/>
                  <a:gd name="connsiteX3" fmla="*/ 4269 w 4269"/>
                  <a:gd name="connsiteY3" fmla="*/ 552 h 3325"/>
                  <a:gd name="connsiteX4" fmla="*/ 3888 w 4269"/>
                  <a:gd name="connsiteY4" fmla="*/ 1445 h 3325"/>
                  <a:gd name="connsiteX5" fmla="*/ 1893 w 4269"/>
                  <a:gd name="connsiteY5" fmla="*/ 1377 h 3325"/>
                  <a:gd name="connsiteX6" fmla="*/ 1824 w 4269"/>
                  <a:gd name="connsiteY6" fmla="*/ 2491 h 3325"/>
                  <a:gd name="connsiteX7" fmla="*/ 0 w 4269"/>
                  <a:gd name="connsiteY7" fmla="*/ 3325 h 3325"/>
                  <a:gd name="connsiteX8" fmla="*/ 0 w 4269"/>
                  <a:gd name="connsiteY8" fmla="*/ 2299 h 3325"/>
                  <a:gd name="connsiteX9" fmla="*/ 799 w 4269"/>
                  <a:gd name="connsiteY9" fmla="*/ 1992 h 3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269" h="3325">
                    <a:moveTo>
                      <a:pt x="799" y="1992"/>
                    </a:moveTo>
                    <a:lnTo>
                      <a:pt x="799" y="107"/>
                    </a:lnTo>
                    <a:lnTo>
                      <a:pt x="3455" y="0"/>
                    </a:lnTo>
                    <a:lnTo>
                      <a:pt x="4269" y="552"/>
                    </a:lnTo>
                    <a:lnTo>
                      <a:pt x="3888" y="1445"/>
                    </a:lnTo>
                    <a:lnTo>
                      <a:pt x="1893" y="1377"/>
                    </a:lnTo>
                    <a:lnTo>
                      <a:pt x="1824" y="2491"/>
                    </a:lnTo>
                    <a:lnTo>
                      <a:pt x="0" y="3325"/>
                    </a:lnTo>
                    <a:lnTo>
                      <a:pt x="0" y="2299"/>
                    </a:lnTo>
                    <a:lnTo>
                      <a:pt x="799" y="1992"/>
                    </a:lnTo>
                    <a:close/>
                  </a:path>
                </a:pathLst>
              </a:custGeom>
              <a:noFill/>
              <a:ln w="41275" cmpd="sng">
                <a:solidFill>
                  <a:srgbClr val="00B0F0"/>
                </a:solidFill>
                <a:prstDash val="solid"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p>
                <a:pPr lvl="0" algn="ctr" fontAlgn="base">
                  <a:buClrTx/>
                  <a:buSzTx/>
                  <a:buFontTx/>
                </a:pPr>
                <a:endParaRPr lang="zh-CN" altLang="en-US" sz="1800" strike="noStrike" noProof="1">
                  <a:sym typeface="+mn-ea"/>
                </a:endParaRPr>
              </a:p>
            </p:txBody>
          </p:sp>
        </p:grpSp>
        <p:grpSp>
          <p:nvGrpSpPr>
            <p:cNvPr id="5128" name="组合 10"/>
            <p:cNvGrpSpPr/>
            <p:nvPr/>
          </p:nvGrpSpPr>
          <p:grpSpPr>
            <a:xfrm>
              <a:off x="9417" y="2299"/>
              <a:ext cx="4648" cy="6196"/>
              <a:chOff x="9417" y="2299"/>
              <a:chExt cx="4648" cy="6196"/>
            </a:xfrm>
          </p:grpSpPr>
          <p:pic>
            <p:nvPicPr>
              <p:cNvPr id="5129" name="图片 5" descr="6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>
                <a:off x="8642" y="3072"/>
                <a:ext cx="6197" cy="464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0" name="任意多边形 9"/>
              <p:cNvSpPr/>
              <p:nvPr/>
            </p:nvSpPr>
            <p:spPr>
              <a:xfrm>
                <a:off x="9657" y="2332"/>
                <a:ext cx="3435" cy="5790"/>
              </a:xfrm>
              <a:custGeom>
                <a:avLst/>
                <a:gdLst>
                  <a:gd name="connisteX0" fmla="*/ 28575 w 2181225"/>
                  <a:gd name="connsiteY0" fmla="*/ 3495675 h 3676650"/>
                  <a:gd name="connisteX1" fmla="*/ 295275 w 2181225"/>
                  <a:gd name="connsiteY1" fmla="*/ 0 h 3676650"/>
                  <a:gd name="connisteX2" fmla="*/ 1762125 w 2181225"/>
                  <a:gd name="connsiteY2" fmla="*/ 28575 h 3676650"/>
                  <a:gd name="connisteX3" fmla="*/ 2181225 w 2181225"/>
                  <a:gd name="connsiteY3" fmla="*/ 762000 h 3676650"/>
                  <a:gd name="connisteX4" fmla="*/ 1314450 w 2181225"/>
                  <a:gd name="connsiteY4" fmla="*/ 1038225 h 3676650"/>
                  <a:gd name="connisteX5" fmla="*/ 1019175 w 2181225"/>
                  <a:gd name="connsiteY5" fmla="*/ 704850 h 3676650"/>
                  <a:gd name="connisteX6" fmla="*/ 942975 w 2181225"/>
                  <a:gd name="connsiteY6" fmla="*/ 771525 h 3676650"/>
                  <a:gd name="connisteX7" fmla="*/ 838200 w 2181225"/>
                  <a:gd name="connsiteY7" fmla="*/ 3676650 h 3676650"/>
                  <a:gd name="connisteX8" fmla="*/ 0 w 2181225"/>
                  <a:gd name="connsiteY8" fmla="*/ 3657600 h 3676650"/>
                  <a:gd name="connisteX9" fmla="*/ 28575 w 2181225"/>
                  <a:gd name="connsiteY9" fmla="*/ 3495675 h 3676650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  <a:cxn ang="0">
                    <a:pos x="connisteX7" y="connsiteY7"/>
                  </a:cxn>
                  <a:cxn ang="0">
                    <a:pos x="connisteX8" y="connsiteY8"/>
                  </a:cxn>
                  <a:cxn ang="0">
                    <a:pos x="connisteX9" y="connsiteY9"/>
                  </a:cxn>
                </a:cxnLst>
                <a:rect l="l" t="t" r="r" b="b"/>
                <a:pathLst>
                  <a:path w="2181225" h="3676650">
                    <a:moveTo>
                      <a:pt x="28575" y="3495675"/>
                    </a:moveTo>
                    <a:lnTo>
                      <a:pt x="295275" y="0"/>
                    </a:lnTo>
                    <a:lnTo>
                      <a:pt x="1762125" y="28575"/>
                    </a:lnTo>
                    <a:lnTo>
                      <a:pt x="2181225" y="762000"/>
                    </a:lnTo>
                    <a:lnTo>
                      <a:pt x="1314450" y="1038225"/>
                    </a:lnTo>
                    <a:lnTo>
                      <a:pt x="1019175" y="704850"/>
                    </a:lnTo>
                    <a:lnTo>
                      <a:pt x="942975" y="771525"/>
                    </a:lnTo>
                    <a:lnTo>
                      <a:pt x="838200" y="3676650"/>
                    </a:lnTo>
                    <a:lnTo>
                      <a:pt x="0" y="3657600"/>
                    </a:lnTo>
                    <a:lnTo>
                      <a:pt x="28575" y="3495675"/>
                    </a:lnTo>
                    <a:close/>
                  </a:path>
                </a:pathLst>
              </a:custGeom>
              <a:noFill/>
              <a:ln w="41275" cmpd="sng">
                <a:solidFill>
                  <a:srgbClr val="00B0F0"/>
                </a:solidFill>
                <a:prstDash val="solid"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p>
                <a:pPr lvl="0" algn="ctr" fontAlgn="base">
                  <a:buClrTx/>
                  <a:buSzTx/>
                  <a:buFontTx/>
                </a:pPr>
                <a:endParaRPr lang="zh-CN" altLang="en-US" sz="1800" strike="noStrike" noProof="1">
                  <a:sym typeface="+mn-ea"/>
                </a:endParaRPr>
              </a:p>
            </p:txBody>
          </p:sp>
        </p:grpSp>
      </p:grpSp>
      <p:sp>
        <p:nvSpPr>
          <p:cNvPr id="5" name="任意多边形 4"/>
          <p:cNvSpPr/>
          <p:nvPr/>
        </p:nvSpPr>
        <p:spPr>
          <a:xfrm>
            <a:off x="4943475" y="3683635"/>
            <a:ext cx="822325" cy="1774825"/>
          </a:xfrm>
          <a:custGeom>
            <a:avLst/>
            <a:gdLst>
              <a:gd name="connisteX0" fmla="*/ 0 w 822325"/>
              <a:gd name="connsiteY0" fmla="*/ 1774825 h 1774825"/>
              <a:gd name="connisteX1" fmla="*/ 762000 w 822325"/>
              <a:gd name="connsiteY1" fmla="*/ 1774825 h 1774825"/>
              <a:gd name="connisteX2" fmla="*/ 803275 w 822325"/>
              <a:gd name="connsiteY2" fmla="*/ 784225 h 1774825"/>
              <a:gd name="connisteX3" fmla="*/ 774700 w 822325"/>
              <a:gd name="connsiteY3" fmla="*/ 257175 h 1774825"/>
              <a:gd name="connisteX4" fmla="*/ 822325 w 822325"/>
              <a:gd name="connsiteY4" fmla="*/ 19050 h 1774825"/>
              <a:gd name="connisteX5" fmla="*/ 736600 w 822325"/>
              <a:gd name="connsiteY5" fmla="*/ 0 h 1774825"/>
              <a:gd name="connisteX6" fmla="*/ 631825 w 822325"/>
              <a:gd name="connsiteY6" fmla="*/ 247650 h 1774825"/>
              <a:gd name="connisteX7" fmla="*/ 400050 w 822325"/>
              <a:gd name="connsiteY7" fmla="*/ 247650 h 1774825"/>
              <a:gd name="connisteX8" fmla="*/ 285750 w 822325"/>
              <a:gd name="connsiteY8" fmla="*/ 828675 h 1774825"/>
              <a:gd name="connisteX9" fmla="*/ 0 w 822325"/>
              <a:gd name="connsiteY9" fmla="*/ 1774825 h 177482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</a:cxnLst>
            <a:rect l="l" t="t" r="r" b="b"/>
            <a:pathLst>
              <a:path w="822325" h="1774825">
                <a:moveTo>
                  <a:pt x="0" y="1774825"/>
                </a:moveTo>
                <a:lnTo>
                  <a:pt x="762000" y="1774825"/>
                </a:lnTo>
                <a:lnTo>
                  <a:pt x="803275" y="784225"/>
                </a:lnTo>
                <a:lnTo>
                  <a:pt x="774700" y="257175"/>
                </a:lnTo>
                <a:lnTo>
                  <a:pt x="822325" y="19050"/>
                </a:lnTo>
                <a:lnTo>
                  <a:pt x="736600" y="0"/>
                </a:lnTo>
                <a:lnTo>
                  <a:pt x="631825" y="247650"/>
                </a:lnTo>
                <a:lnTo>
                  <a:pt x="400050" y="247650"/>
                </a:lnTo>
                <a:lnTo>
                  <a:pt x="285750" y="828675"/>
                </a:lnTo>
                <a:lnTo>
                  <a:pt x="0" y="1774825"/>
                </a:lnTo>
                <a:close/>
              </a:path>
            </a:pathLst>
          </a:custGeom>
          <a:noFill/>
          <a:ln w="412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1800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54120" y="3284855"/>
            <a:ext cx="1630680" cy="35306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直加空调管电缆</a:t>
            </a:r>
            <a:endParaRPr lang="zh-CN" altLang="en-US" sz="16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rot="16920000">
            <a:off x="4653280" y="4446905"/>
            <a:ext cx="1630680" cy="35306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en-US" altLang="zh-CN" sz="1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DSA</a:t>
            </a:r>
            <a:r>
              <a:rPr lang="zh-CN" altLang="en-US" sz="1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空调管电缆</a:t>
            </a:r>
            <a:endParaRPr lang="zh-CN" altLang="en-US" sz="1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rot="180000">
            <a:off x="6732270" y="2062480"/>
            <a:ext cx="284480" cy="1401445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l"/>
            <a:r>
              <a:rPr lang="zh-CN" altLang="en-US"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办公楼首层数据机房电缆</a:t>
            </a:r>
            <a:endParaRPr lang="zh-CN" altLang="en-US" sz="16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2095" y="187960"/>
            <a:ext cx="2124075" cy="384175"/>
          </a:xfrm>
          <a:prstGeom prst="rect">
            <a:avLst/>
          </a:prstGeom>
        </p:spPr>
        <p:txBody>
          <a:bodyPr>
            <a:noAutofit/>
            <a:extLst>
              <a:ext uri="{4A0BC546-FE56-4ADE-93B0-CB8AF2F6F144}">
                <wpsdc:textFrameExt xmlns:wpsdc="http://www.wps.cn/officeDocument/2022/drawingmlCustomData" type="title"/>
              </a:ext>
            </a:extLst>
          </a:bodyPr>
          <a:p>
            <a:pPr algn="l"/>
            <a:r>
              <a:rPr lang="zh-CN" altLang="en-US" sz="2000" b="1" spc="400">
                <a:latin typeface="Arial" panose="020B0604020202020204" pitchFamily="34" charset="0"/>
                <a:ea typeface="微软雅黑" panose="020B0503020204020204" charset="-122"/>
              </a:rPr>
              <a:t>现状管线排查</a:t>
            </a:r>
            <a:endParaRPr lang="zh-CN" altLang="en-US" sz="2000" b="1" spc="4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</Words>
  <Application>WPS 演示</Application>
  <PresentationFormat/>
  <Paragraphs>14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Arial</vt:lpstr>
      <vt:lpstr>宋体</vt:lpstr>
      <vt:lpstr>Wingdings</vt:lpstr>
      <vt:lpstr>微软雅黑</vt:lpstr>
      <vt:lpstr>Arial Unicode MS</vt:lpstr>
      <vt:lpstr>Calibri</vt:lpstr>
      <vt:lpstr>1_默认设计模板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netuser</dc:creator>
  <cp:lastModifiedBy>刘小云</cp:lastModifiedBy>
  <cp:revision>6</cp:revision>
  <dcterms:created xsi:type="dcterms:W3CDTF">2024-12-26T02:26:00Z</dcterms:created>
  <dcterms:modified xsi:type="dcterms:W3CDTF">2025-06-10T02:43:32Z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750A68F3CE20490C884A8D2E58454369_12</vt:lpwstr>
  </property>
</Properties>
</file>