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71" r:id="rId3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636" y="96"/>
      </p:cViewPr>
      <p:guideLst>
        <p:guide orient="horz" pos="214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3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DB413A-89E1-46B0-BEF8-A9BFEC03A8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4187E-18F6-4F51-8B2B-3719FA3F75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4187E-18F6-4F51-8B2B-3719FA3F755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9416" y="858325"/>
            <a:ext cx="10891604" cy="50777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0000" tIns="46800" rIns="90000" bIns="46800" numCol="1" anchor="t" anchorCtr="0" compatLnSpc="1">
            <a:noAutofit/>
          </a:bodyPr>
          <a:lstStyle/>
          <a:p>
            <a:pPr marL="228600" indent="-228600">
              <a:spcBef>
                <a:spcPts val="1000"/>
              </a:spcBef>
            </a:pP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一、格式要求：</a:t>
            </a:r>
            <a:endParaRPr lang="en-US" altLang="zh-CN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、本次市场调研汇报</a:t>
            </a:r>
            <a:r>
              <a:rPr lang="zh-CN" altLang="en-US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务必采用</a:t>
            </a:r>
            <a:r>
              <a:rPr lang="en-US" altLang="zh-CN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格式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；汇报时间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严格控制在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3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分钟内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封面、内页均需在明显处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标出公司名称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3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内页，切换等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不嵌入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动画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、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视频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等特效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4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dirty="0" err="1">
                <a:latin typeface="仿宋" panose="02010609060101010101" pitchFamily="49" charset="-122"/>
                <a:ea typeface="仿宋" panose="02010609060101010101" pitchFamily="49" charset="-122"/>
              </a:rPr>
              <a:t>ppt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需为</a:t>
            </a:r>
            <a:r>
              <a:rPr lang="zh-CN" altLang="en-US" u="sng" dirty="0">
                <a:latin typeface="仿宋" panose="02010609060101010101" pitchFamily="49" charset="-122"/>
                <a:ea typeface="仿宋" panose="02010609060101010101" pitchFamily="49" charset="-122"/>
              </a:rPr>
              <a:t>可编辑版本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，请勿将页面转换图片格式；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sz="2000" b="1" dirty="0">
                <a:latin typeface="仿宋" panose="02010609060101010101" pitchFamily="49" charset="-122"/>
                <a:ea typeface="仿宋" panose="02010609060101010101" pitchFamily="49" charset="-122"/>
              </a:rPr>
              <a:t>二、内容要求：</a:t>
            </a:r>
            <a:endParaRPr lang="en-US" altLang="zh-CN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第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一部分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分钟）</a:t>
            </a:r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：公司概况</a:t>
            </a:r>
            <a:endParaRPr lang="en-US" altLang="zh-CN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、公司概况。</a:t>
            </a:r>
            <a:r>
              <a:rPr lang="en-US" alt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PPT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数量不宜过多，建议控制在</a:t>
            </a:r>
            <a:r>
              <a:rPr lang="en-US" alt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5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页以内。</a:t>
            </a:r>
            <a:endParaRPr lang="zh-CN" altLang="en-US" dirty="0" smtClean="0">
              <a:latin typeface="仿宋" panose="02010609060101010101" pitchFamily="49" charset="-122"/>
              <a:ea typeface="仿宋" panose="02010609060101010101" pitchFamily="49" charset="-122"/>
              <a:sym typeface="+mn-ea"/>
            </a:endParaRPr>
          </a:p>
          <a:p>
            <a:pPr marL="228600" indent="-228600">
              <a:spcBef>
                <a:spcPts val="1000"/>
              </a:spcBef>
            </a:pP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、类似业绩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及案例图片（包含项目名称、合同金额、合同时间、合作单位</a:t>
            </a:r>
            <a:r>
              <a:rPr lang="zh-CN" dirty="0" smtClean="0">
                <a:latin typeface="仿宋" panose="02010609060101010101" pitchFamily="49" charset="-122"/>
                <a:ea typeface="仿宋" panose="02010609060101010101" pitchFamily="49" charset="-122"/>
              </a:rPr>
              <a:t>、项目实施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实景图或</a:t>
            </a:r>
            <a:r>
              <a:rPr lang="zh-CN" dirty="0" smtClean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效果图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等）</a:t>
            </a:r>
            <a:endParaRPr lang="zh-CN" altLang="en-US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第二部分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lang="zh-CN" altLang="en-US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分钟）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：</a:t>
            </a:r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项目初步方案或建议</a:t>
            </a:r>
            <a:endParaRPr lang="zh-CN" altLang="en-US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228600" indent="-228600">
              <a:spcBef>
                <a:spcPts val="1000"/>
              </a:spcBef>
            </a:pP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请汇报针对本项目特点的方案，有何好的意见建议，有何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亮点或优势</a:t>
            </a:r>
            <a:r>
              <a:rPr lang="zh-CN" b="1" dirty="0">
                <a:latin typeface="仿宋" panose="02010609060101010101" pitchFamily="49" charset="-122"/>
                <a:ea typeface="仿宋" panose="02010609060101010101" pitchFamily="49" charset="-122"/>
              </a:rPr>
              <a:t>。</a:t>
            </a:r>
            <a:endParaRPr lang="zh-CN" sz="16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7" name="标题 1"/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-1" y="2"/>
            <a:ext cx="12192001" cy="928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CN" altLang="en-US" sz="3600" dirty="0" smtClean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市场</a:t>
            </a:r>
            <a:r>
              <a:rPr lang="zh-CN" altLang="en-US" sz="3600" dirty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调研</a:t>
            </a: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PPT</a:t>
            </a:r>
            <a:r>
              <a:rPr lang="zh-CN" altLang="en-US" sz="3600" dirty="0">
                <a:latin typeface="宋体-方正超大字符集" panose="03000509000000000000" charset="-122"/>
                <a:ea typeface="宋体-方正超大字符集" panose="03000509000000000000" charset="-122"/>
                <a:cs typeface="+mj-cs"/>
              </a:rPr>
              <a:t>要求：</a:t>
            </a:r>
            <a:endParaRPr lang="zh-CN" altLang="en-US" sz="3600" dirty="0">
              <a:latin typeface="宋体-方正超大字符集" panose="03000509000000000000" charset="-122"/>
              <a:ea typeface="宋体-方正超大字符集" panose="03000509000000000000" charset="-122"/>
              <a:cs typeface="+mj-cs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TYPE" val="f"/>
  <p:tag name="KSO_WM_UNIT_INDEX" val="1"/>
  <p:tag name="KSO_WM_UNIT_ID" val="custom20184636_4*f*1"/>
  <p:tag name="KSO_WM_UNIT_LAYERLEVEL" val="1"/>
  <p:tag name="KSO_WM_UNIT_VALUE" val="150"/>
  <p:tag name="KSO_WM_UNIT_HIGHLIGHT" val="0"/>
  <p:tag name="KSO_WM_UNIT_COMPATIBLE" val="0"/>
  <p:tag name="KSO_WM_UNIT_CLEAR" val="0"/>
  <p:tag name="KSO_WM_UNIT_PRESET_TEXT_INDEX" val="2"/>
  <p:tag name="KSO_WM_UNIT_PRESET_TEXT_LEN" val="80"/>
</p:tagLst>
</file>

<file path=ppt/tags/tag2.xml><?xml version="1.0" encoding="utf-8"?>
<p:tagLst xmlns:p="http://schemas.openxmlformats.org/presentationml/2006/main">
  <p:tag name="KSO_WM_TEMPLATE_CATEGORY" val="custom"/>
  <p:tag name="KSO_WM_TEMPLATE_INDEX" val="20184636"/>
  <p:tag name="KSO_WM_TAG_VERSION" val="1.0"/>
  <p:tag name="KSO_WM_BEAUTIFY_FLAG" val="#wm#"/>
  <p:tag name="KSO_WM_UNIT_PRESET_TEXT_LEN" val="9"/>
  <p:tag name="KSO_WM_UNIT_PRESET_TEXT_INDEX" val="0"/>
  <p:tag name="KSO_WM_UNIT_CLEAR" val="0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636_3*a*1"/>
  <p:tag name="KSO_WM_UNIT_TYPE" val="a"/>
</p:tagLst>
</file>

<file path=ppt/tags/tag3.xml><?xml version="1.0" encoding="utf-8"?>
<p:tagLst xmlns:p="http://schemas.openxmlformats.org/presentationml/2006/main">
  <p:tag name="KSO_WPP_MARK_KEY" val="1ae0c7a1-d728-4749-93ac-3eb3af8b07d9"/>
  <p:tag name="COMMONDATA" val="eyJoZGlkIjoiMDNjZjRiZjZiOWQ5YmUwNmI1ODg1Yjg0ZmIwZTA4NzcifQ=="/>
  <p:tag name="commondata" val="eyJoZGlkIjoiNjQ0NjIxY2I3YTBkNmI1ODcwYmVhZDBmMWI2NzIxMWEifQ=="/>
</p:tagLst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267</Words>
  <Application>WPS 演示</Application>
  <PresentationFormat>宽屏</PresentationFormat>
  <Paragraphs>14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5" baseType="lpstr">
      <vt:lpstr>Arial</vt:lpstr>
      <vt:lpstr>宋体</vt:lpstr>
      <vt:lpstr>Wingdings</vt:lpstr>
      <vt:lpstr>仿宋</vt:lpstr>
      <vt:lpstr>宋体-方正超大字符集</vt:lpstr>
      <vt:lpstr>微软雅黑</vt:lpstr>
      <vt:lpstr>Arial Unicode MS</vt:lpstr>
      <vt:lpstr>等线 Light</vt:lpstr>
      <vt:lpstr>Calibri Light</vt:lpstr>
      <vt:lpstr>等线</vt:lpstr>
      <vt:lpstr>Calibri</vt:lpstr>
      <vt:lpstr>宋体-方正超大字符集</vt:lpstr>
      <vt:lpstr>锦绣宋体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netuser</dc:creator>
  <cp:lastModifiedBy>YoYo</cp:lastModifiedBy>
  <cp:revision>64</cp:revision>
  <dcterms:created xsi:type="dcterms:W3CDTF">2020-01-14T01:01:00Z</dcterms:created>
  <dcterms:modified xsi:type="dcterms:W3CDTF">2026-03-05T04:05:14Z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B85FD559D9C04E72AB2539782B5CCB36_13</vt:lpwstr>
  </property>
</Properties>
</file>