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368" r:id="rId3"/>
  </p:sldIdLst>
  <p:sldSz cx="12192000" cy="6858000"/>
  <p:notesSz cx="9934575" cy="680212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0" clrIdx="0"/>
  <p:cmAuthor id="2" name="Administrator" initials="A" lastIdx="7" clrIdx="0"/>
  <p:cmAuthor id="1" name="86152" initials="8" lastIdx="1" clrIdx="0"/>
  <p:cmAuthor id="75" name="作者" initials="A" lastIdx="0" clrIdx="24"/>
  <p:cmAuthor id="76" name="lgwyt@outlook.com" initials="l" lastIdx="1" clrIdx="25"/>
  <p:cmAuthor id="7" name="刘 俊杰" initials="刘" lastIdx="18" clrIdx="6"/>
  <p:cmAuthor id="8" name="My" initials="M" lastIdx="4" clrIdx="7"/>
  <p:cmAuthor id="9" name="PC" initials="P" lastIdx="10" clrIdx="8"/>
  <p:cmAuthor id="3" name="Alienware" initials="A" lastIdx="1" clrIdx="2"/>
  <p:cmAuthor id="4" name="hi" initials="h" lastIdx="6" clrIdx="3"/>
  <p:cmAuthor id="5" name="全顺" initials="全顺" lastIdx="7" clrIdx="4"/>
  <p:cmAuthor id="6" name="GU FUMIN" initials="GF" lastIdx="34" clrIdx="5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D576"/>
    <a:srgbClr val="F4C966"/>
    <a:srgbClr val="ED7D31"/>
    <a:srgbClr val="CCD1D8"/>
    <a:srgbClr val="205381"/>
    <a:srgbClr val="E7E9ED"/>
    <a:srgbClr val="205380"/>
    <a:srgbClr val="009DD9"/>
    <a:srgbClr val="CBDFF1"/>
    <a:srgbClr val="E7F0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61" autoAdjust="0"/>
    <p:restoredTop sz="95220" autoAdjust="0"/>
  </p:normalViewPr>
  <p:slideViewPr>
    <p:cSldViewPr snapToGrid="0" showGuides="1">
      <p:cViewPr varScale="1">
        <p:scale>
          <a:sx n="86" d="100"/>
          <a:sy n="86" d="100"/>
        </p:scale>
        <p:origin x="384" y="58"/>
      </p:cViewPr>
      <p:guideLst>
        <p:guide orient="horz" pos="2094"/>
        <p:guide pos="3840"/>
      </p:guideLst>
    </p:cSldViewPr>
  </p:slideViewPr>
  <p:outlineViewPr>
    <p:cViewPr>
      <p:scale>
        <a:sx n="33" d="100"/>
        <a:sy n="33" d="100"/>
      </p:scale>
      <p:origin x="0" y="-547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9606"/>
    </p:cViewPr>
  </p:sorterViewPr>
  <p:notesViewPr>
    <p:cSldViewPr snapToGrid="0">
      <p:cViewPr varScale="1">
        <p:scale>
          <a:sx n="60" d="100"/>
          <a:sy n="60" d="100"/>
        </p:scale>
        <p:origin x="3274" y="3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.xml"/><Relationship Id="rId8" Type="http://schemas.openxmlformats.org/officeDocument/2006/relationships/commentAuthors" Target="commentAuthors.xml"/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5184" cy="341287"/>
          </a:xfrm>
          <a:prstGeom prst="rect">
            <a:avLst/>
          </a:prstGeom>
        </p:spPr>
        <p:txBody>
          <a:bodyPr vert="horz" lIns="95627" tIns="47814" rIns="95627" bIns="47814" rtlCol="0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7557" y="0"/>
            <a:ext cx="4305184" cy="341287"/>
          </a:xfrm>
          <a:prstGeom prst="rect">
            <a:avLst/>
          </a:prstGeom>
        </p:spPr>
        <p:txBody>
          <a:bodyPr vert="horz" lIns="95627" tIns="47814" rIns="95627" bIns="47814" rtlCol="0"/>
          <a:lstStyle>
            <a:lvl1pPr algn="r">
              <a:defRPr sz="1300"/>
            </a:lvl1pPr>
          </a:lstStyle>
          <a:p>
            <a:fld id="{720AD280-F828-4F82-B8F9-FD39BDBE0F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7391" y="849993"/>
            <a:ext cx="4082576" cy="229672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627" tIns="47814" rIns="95627" bIns="4781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3504" y="3273520"/>
            <a:ext cx="7948031" cy="2678335"/>
          </a:xfrm>
          <a:prstGeom prst="rect">
            <a:avLst/>
          </a:prstGeom>
        </p:spPr>
        <p:txBody>
          <a:bodyPr vert="horz" lIns="95627" tIns="47814" rIns="95627" bIns="47814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60834"/>
            <a:ext cx="4305184" cy="341287"/>
          </a:xfrm>
          <a:prstGeom prst="rect">
            <a:avLst/>
          </a:prstGeom>
        </p:spPr>
        <p:txBody>
          <a:bodyPr vert="horz" lIns="95627" tIns="47814" rIns="95627" bIns="47814" rtlCol="0" anchor="b"/>
          <a:lstStyle>
            <a:lvl1pPr algn="l">
              <a:defRPr sz="13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7557" y="6460834"/>
            <a:ext cx="4305184" cy="341287"/>
          </a:xfrm>
          <a:prstGeom prst="rect">
            <a:avLst/>
          </a:prstGeom>
        </p:spPr>
        <p:txBody>
          <a:bodyPr vert="horz" lIns="95627" tIns="47814" rIns="95627" bIns="47814" rtlCol="0" anchor="b"/>
          <a:lstStyle>
            <a:lvl1pPr algn="r">
              <a:defRPr sz="1300"/>
            </a:lvl1pPr>
          </a:lstStyle>
          <a:p>
            <a:fld id="{71EB2F49-B441-4C51-9EFB-B86892914EC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EB2F49-B441-4C51-9EFB-B86892914EC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image" Target="../media/image9.png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72B9-F1E9-4F4B-AE07-63A518054A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B8FE-151D-425B-8700-7CBACEC89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D:\SLIDEtoME\TP模板\新建文件夹 (16)\bg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65" b="6216"/>
          <a:stretch>
            <a:fillRect/>
          </a:stretch>
        </p:blipFill>
        <p:spPr bwMode="auto">
          <a:xfrm>
            <a:off x="0" y="-16234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矩形 26"/>
          <p:cNvSpPr/>
          <p:nvPr userDrawn="1"/>
        </p:nvSpPr>
        <p:spPr>
          <a:xfrm>
            <a:off x="0" y="-8116"/>
            <a:ext cx="12196657" cy="6858000"/>
          </a:xfrm>
          <a:prstGeom prst="rect">
            <a:avLst/>
          </a:prstGeom>
          <a:blipFill dpi="0" rotWithShape="1">
            <a:blip r:embed="rId3">
              <a:alphaModFix amt="40000"/>
            </a:blip>
            <a:srcRect/>
            <a:tile tx="0" ty="0" sx="100000" sy="100000" flip="none" algn="tl"/>
          </a:blipFill>
          <a:ln>
            <a:noFill/>
          </a:ln>
          <a:effectLst>
            <a:outerShdw blurRad="50800" dist="50800" dir="5400000" algn="ctr" rotWithShape="0">
              <a:schemeClr val="bg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278874" y="2619287"/>
            <a:ext cx="7606240" cy="3458975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0" indent="0" algn="ctr">
              <a:buNone/>
              <a:defRPr sz="1800">
                <a:solidFill>
                  <a:schemeClr val="accent2"/>
                </a:solidFill>
                <a:effectLst>
                  <a:outerShdw blurRad="50800" dist="25400" dir="2700000" algn="tl" rotWithShape="0">
                    <a:schemeClr val="accent2">
                      <a:alpha val="19000"/>
                    </a:scheme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单击此处添加您的副标题</a:t>
            </a:r>
            <a:endParaRPr lang="zh-CN" altLang="en-US" dirty="0"/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278874" y="1504091"/>
            <a:ext cx="7606240" cy="106765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lnSpc>
                <a:spcPct val="110000"/>
              </a:lnSpc>
              <a:defRPr sz="3200" b="0" baseline="0">
                <a:solidFill>
                  <a:schemeClr val="accent1"/>
                </a:solidFill>
                <a:effectLst>
                  <a:outerShdw blurRad="50800" dist="38100" dir="2700000" sx="99000" sy="99000" algn="tl" rotWithShape="0">
                    <a:schemeClr val="accent1">
                      <a:alpha val="40000"/>
                    </a:schemeClr>
                  </a:outerShdw>
                </a:effectLst>
                <a:latin typeface="+mj-lt"/>
              </a:defRPr>
            </a:lvl1pPr>
          </a:lstStyle>
          <a:p>
            <a:r>
              <a:rPr lang="zh-CN" altLang="en-US" dirty="0"/>
              <a:t>单击此处添加您的</a:t>
            </a:r>
            <a:br>
              <a:rPr lang="en-US" altLang="zh-CN" dirty="0"/>
            </a:br>
            <a:r>
              <a:rPr lang="zh-CN" altLang="en-US" dirty="0"/>
              <a:t>标题文字</a:t>
            </a:r>
            <a:endParaRPr lang="zh-CN" altLang="en-US" dirty="0"/>
          </a:p>
        </p:txBody>
      </p:sp>
      <p:cxnSp>
        <p:nvCxnSpPr>
          <p:cNvPr id="9" name="直接连接符 8"/>
          <p:cNvCxnSpPr/>
          <p:nvPr userDrawn="1"/>
        </p:nvCxnSpPr>
        <p:spPr>
          <a:xfrm>
            <a:off x="1724249" y="377063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燕尾形 11"/>
          <p:cNvSpPr/>
          <p:nvPr userDrawn="1"/>
        </p:nvSpPr>
        <p:spPr>
          <a:xfrm>
            <a:off x="10129052" y="800708"/>
            <a:ext cx="720094" cy="72008"/>
          </a:xfrm>
          <a:prstGeom prst="chevron">
            <a:avLst/>
          </a:prstGeom>
          <a:solidFill>
            <a:srgbClr val="3BA8DC"/>
          </a:solidFill>
          <a:ln>
            <a:solidFill>
              <a:srgbClr val="3BA8DC"/>
            </a:solidFill>
            <a:tailEnd type="triangle" w="med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05425"/>
              </a:solidFill>
            </a:endParaRPr>
          </a:p>
        </p:txBody>
      </p:sp>
      <p:sp>
        <p:nvSpPr>
          <p:cNvPr id="11" name="椭圆 10"/>
          <p:cNvSpPr/>
          <p:nvPr userDrawn="1"/>
        </p:nvSpPr>
        <p:spPr>
          <a:xfrm>
            <a:off x="10633094" y="440712"/>
            <a:ext cx="792103" cy="792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3BA8DC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200" b="1" dirty="0">
              <a:solidFill>
                <a:srgbClr val="F054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Arial Unicode MS" panose="020B0604020202020204" pitchFamily="34" charset="-122"/>
              <a:cs typeface="Tahoma" panose="020B0604030504040204" pitchFamily="34" charset="0"/>
            </a:endParaRPr>
          </a:p>
        </p:txBody>
      </p:sp>
      <p:sp>
        <p:nvSpPr>
          <p:cNvPr id="12" name="椭圆 11"/>
          <p:cNvSpPr/>
          <p:nvPr userDrawn="1"/>
        </p:nvSpPr>
        <p:spPr>
          <a:xfrm>
            <a:off x="9696924" y="584712"/>
            <a:ext cx="504066" cy="504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3BA8DC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2800" b="1" dirty="0">
              <a:solidFill>
                <a:srgbClr val="F054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13" name="椭圆 12"/>
          <p:cNvSpPr/>
          <p:nvPr userDrawn="1"/>
        </p:nvSpPr>
        <p:spPr>
          <a:xfrm>
            <a:off x="9192747" y="746225"/>
            <a:ext cx="179411" cy="180975"/>
          </a:xfrm>
          <a:prstGeom prst="ellipse">
            <a:avLst/>
          </a:prstGeom>
          <a:solidFill>
            <a:schemeClr val="bg1"/>
          </a:solidFill>
          <a:ln w="57150">
            <a:solidFill>
              <a:srgbClr val="3BA8DC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R="0" lvl="0" indent="0" algn="ctr" defTabSz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spc="0" normalizeH="0" baseline="0">
              <a:ln>
                <a:noFill/>
              </a:ln>
              <a:solidFill>
                <a:srgbClr val="F0542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cxnSp>
        <p:nvCxnSpPr>
          <p:cNvPr id="14" name="直接连接符 13"/>
          <p:cNvCxnSpPr>
            <a:stCxn id="13" idx="2"/>
          </p:cNvCxnSpPr>
          <p:nvPr userDrawn="1"/>
        </p:nvCxnSpPr>
        <p:spPr>
          <a:xfrm flipH="1" flipV="1">
            <a:off x="622679" y="836712"/>
            <a:ext cx="8570068" cy="1"/>
          </a:xfrm>
          <a:prstGeom prst="line">
            <a:avLst/>
          </a:prstGeom>
          <a:ln>
            <a:solidFill>
              <a:srgbClr val="3BA8DC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5" name="Picture 3"/>
          <p:cNvPicPr>
            <a:picLocks noChangeAspect="1" noChangeArrowheads="1"/>
          </p:cNvPicPr>
          <p:nvPr userDrawn="1"/>
        </p:nvPicPr>
        <p:blipFill rotWithShape="1">
          <a:blip r:embed="rId4"/>
          <a:srcRect/>
          <a:stretch>
            <a:fillRect/>
          </a:stretch>
        </p:blipFill>
        <p:spPr bwMode="auto">
          <a:xfrm rot="10800000">
            <a:off x="902553" y="899699"/>
            <a:ext cx="1777147" cy="10784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7" name="矩形 16"/>
          <p:cNvSpPr/>
          <p:nvPr userDrawn="1"/>
        </p:nvSpPr>
        <p:spPr>
          <a:xfrm>
            <a:off x="1016000" y="210820"/>
            <a:ext cx="568960" cy="568960"/>
          </a:xfrm>
          <a:prstGeom prst="rect">
            <a:avLst/>
          </a:prstGeom>
          <a:solidFill>
            <a:srgbClr val="3BA8DC"/>
          </a:solidFill>
          <a:ln>
            <a:solidFill>
              <a:srgbClr val="3BA8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5"/>
          <a:srcRect l="1" r="5123"/>
          <a:stretch>
            <a:fillRect/>
          </a:stretch>
        </p:blipFill>
        <p:spPr>
          <a:xfrm>
            <a:off x="1032510" y="227330"/>
            <a:ext cx="535940" cy="537210"/>
          </a:xfrm>
          <a:prstGeom prst="rect">
            <a:avLst/>
          </a:prstGeom>
        </p:spPr>
      </p:pic>
      <p:sp>
        <p:nvSpPr>
          <p:cNvPr id="19" name="矩形 18"/>
          <p:cNvSpPr/>
          <p:nvPr userDrawn="1"/>
        </p:nvSpPr>
        <p:spPr>
          <a:xfrm>
            <a:off x="1055918" y="996073"/>
            <a:ext cx="5645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800" kern="1200" dirty="0">
                <a:ln>
                  <a:solidFill>
                    <a:srgbClr val="3BA8DC"/>
                  </a:solidFill>
                </a:ln>
                <a:solidFill>
                  <a:srgbClr val="3BA8DC"/>
                </a:solidFill>
                <a:latin typeface="Californian FB" panose="0207040306080B030204" pitchFamily="18" charset="0"/>
                <a:ea typeface="+mn-ea"/>
                <a:cs typeface="Calibri" panose="020F0502020204030204" pitchFamily="34" charset="0"/>
              </a:rPr>
              <a:t>End</a:t>
            </a:r>
            <a:endParaRPr lang="zh-CN" altLang="en-US" sz="1800" kern="1200" dirty="0">
              <a:ln>
                <a:solidFill>
                  <a:srgbClr val="3BA8DC"/>
                </a:solidFill>
              </a:ln>
              <a:solidFill>
                <a:srgbClr val="3BA8DC"/>
              </a:solidFill>
              <a:latin typeface="Californian FB" panose="0207040306080B030204" pitchFamily="18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0" name="矩形 19"/>
          <p:cNvSpPr/>
          <p:nvPr userDrawn="1"/>
        </p:nvSpPr>
        <p:spPr>
          <a:xfrm>
            <a:off x="1791126" y="314240"/>
            <a:ext cx="723275" cy="415498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100" dirty="0">
                <a:ln>
                  <a:solidFill>
                    <a:srgbClr val="3BA8DC"/>
                  </a:solidFill>
                </a:ln>
                <a:solidFill>
                  <a:srgbClr val="3BA8DC"/>
                </a:solidFill>
                <a:ea typeface="微软雅黑" panose="020B0503020204020204" pitchFamily="34" charset="-122"/>
              </a:rPr>
              <a:t>结语</a:t>
            </a:r>
            <a:endParaRPr lang="zh-CN" altLang="en-US" sz="2100" dirty="0">
              <a:ln>
                <a:solidFill>
                  <a:srgbClr val="3BA8DC"/>
                </a:solidFill>
              </a:ln>
              <a:solidFill>
                <a:srgbClr val="3BA8DC"/>
              </a:solidFill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0" y="6644099"/>
            <a:ext cx="5693897" cy="0"/>
          </a:xfrm>
          <a:prstGeom prst="line">
            <a:avLst/>
          </a:prstGeom>
          <a:ln>
            <a:solidFill>
              <a:srgbClr val="148BDC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/>
        </p:nvCxnSpPr>
        <p:spPr>
          <a:xfrm>
            <a:off x="6458468" y="6644099"/>
            <a:ext cx="5738186" cy="0"/>
          </a:xfrm>
          <a:prstGeom prst="line">
            <a:avLst/>
          </a:prstGeom>
          <a:ln>
            <a:solidFill>
              <a:srgbClr val="148BDC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3" name="斜纹 22"/>
          <p:cNvSpPr/>
          <p:nvPr userDrawn="1"/>
        </p:nvSpPr>
        <p:spPr>
          <a:xfrm rot="10800000" flipH="1">
            <a:off x="0" y="5849936"/>
            <a:ext cx="1008355" cy="1008064"/>
          </a:xfrm>
          <a:prstGeom prst="diagStripe">
            <a:avLst/>
          </a:prstGeom>
          <a:solidFill>
            <a:srgbClr val="3BA8DC"/>
          </a:solidFill>
          <a:ln>
            <a:solidFill>
              <a:srgbClr val="3BA8DC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TextBox 38"/>
          <p:cNvSpPr txBox="1"/>
          <p:nvPr userDrawn="1"/>
        </p:nvSpPr>
        <p:spPr>
          <a:xfrm rot="2698316">
            <a:off x="-32709" y="6318503"/>
            <a:ext cx="81996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结语页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15"/>
          <p:cNvSpPr txBox="1"/>
          <p:nvPr userDrawn="1"/>
        </p:nvSpPr>
        <p:spPr>
          <a:xfrm>
            <a:off x="5693897" y="6453336"/>
            <a:ext cx="76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148BDC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4"/>
          <p:cNvSpPr/>
          <p:nvPr userDrawn="1"/>
        </p:nvSpPr>
        <p:spPr bwMode="auto">
          <a:xfrm>
            <a:off x="9054799" y="6403459"/>
            <a:ext cx="3137201" cy="4383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008ED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诚信 </a:t>
            </a:r>
            <a:r>
              <a:rPr lang="en-US" altLang="zh-CN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创新</a:t>
            </a:r>
            <a:r>
              <a:rPr lang="en-US" altLang="zh-CN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  </a:t>
            </a:r>
            <a:r>
              <a:rPr lang="zh-CN" altLang="en-US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超越  </a:t>
            </a:r>
            <a:r>
              <a:rPr lang="en-US" altLang="zh-CN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共赢</a:t>
            </a:r>
            <a:endParaRPr lang="zh-CN" altLang="en-US" dirty="0">
              <a:solidFill>
                <a:srgbClr val="0D0D0D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 userDrawn="1"/>
        </p:nvCxnSpPr>
        <p:spPr>
          <a:xfrm>
            <a:off x="6458468" y="6644099"/>
            <a:ext cx="5738186" cy="0"/>
          </a:xfrm>
          <a:prstGeom prst="line">
            <a:avLst/>
          </a:prstGeom>
          <a:ln>
            <a:solidFill>
              <a:srgbClr val="008ED2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 userDrawn="1"/>
        </p:nvGrpSpPr>
        <p:grpSpPr>
          <a:xfrm>
            <a:off x="9779569" y="193149"/>
            <a:ext cx="2370607" cy="515835"/>
            <a:chOff x="6468319" y="764704"/>
            <a:chExt cx="3155279" cy="624160"/>
          </a:xfr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</p:grpSpPr>
        <p:sp>
          <p:nvSpPr>
            <p:cNvPr id="5" name="流程图: 可选过程 4"/>
            <p:cNvSpPr/>
            <p:nvPr userDrawn="1"/>
          </p:nvSpPr>
          <p:spPr>
            <a:xfrm>
              <a:off x="6468319" y="764704"/>
              <a:ext cx="3155279" cy="624160"/>
            </a:xfrm>
            <a:prstGeom prst="flowChartAlternateProcess">
              <a:avLst/>
            </a:prstGeom>
            <a:grpFill/>
            <a:ln w="38100">
              <a:solidFill>
                <a:srgbClr val="008ED2"/>
              </a:solidFill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tIns="0" bIns="0" rtlCol="0" anchor="ctr"/>
            <a:lstStyle/>
            <a:p>
              <a:pPr algn="ctr">
                <a:lnSpc>
                  <a:spcPct val="134000"/>
                </a:lnSpc>
                <a:spcBef>
                  <a:spcPts val="600"/>
                </a:spcBef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" name="Picture 2"/>
            <p:cNvPicPr>
              <a:picLocks noChangeAspect="1"/>
            </p:cNvPicPr>
            <p:nvPr userDrawn="1"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31128" y="885748"/>
              <a:ext cx="2833769" cy="373085"/>
            </a:xfrm>
            <a:prstGeom prst="rect">
              <a:avLst/>
            </a:prstGeom>
            <a:grpFill/>
            <a:ln>
              <a:solidFill>
                <a:schemeClr val="bg1"/>
              </a:solidFill>
              <a:prstDash val="lg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</p:grpSp>
      <p:sp>
        <p:nvSpPr>
          <p:cNvPr id="7" name="圆角矩形 24"/>
          <p:cNvSpPr/>
          <p:nvPr userDrawn="1"/>
        </p:nvSpPr>
        <p:spPr bwMode="auto">
          <a:xfrm>
            <a:off x="9577223" y="6414914"/>
            <a:ext cx="2592728" cy="3984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008ED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品质保障  价值创造</a:t>
            </a:r>
            <a:endParaRPr lang="zh-CN" altLang="en-US" sz="1800" dirty="0"/>
          </a:p>
        </p:txBody>
      </p:sp>
      <p:sp>
        <p:nvSpPr>
          <p:cNvPr id="15" name="TextBox 15"/>
          <p:cNvSpPr txBox="1"/>
          <p:nvPr userDrawn="1"/>
        </p:nvSpPr>
        <p:spPr>
          <a:xfrm>
            <a:off x="5693897" y="6453336"/>
            <a:ext cx="76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008ED2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 userDrawn="1"/>
        </p:nvCxnSpPr>
        <p:spPr>
          <a:xfrm>
            <a:off x="0" y="6644099"/>
            <a:ext cx="5693897" cy="0"/>
          </a:xfrm>
          <a:prstGeom prst="line">
            <a:avLst/>
          </a:prstGeom>
          <a:ln>
            <a:solidFill>
              <a:srgbClr val="008ED2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3" name="椭圆 12"/>
          <p:cNvSpPr/>
          <p:nvPr userDrawn="1"/>
        </p:nvSpPr>
        <p:spPr>
          <a:xfrm>
            <a:off x="9192747" y="427817"/>
            <a:ext cx="179411" cy="180975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8ED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R="0" lvl="0" indent="0" algn="ctr" defTabSz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spc="0" normalizeH="0" baseline="0">
              <a:ln>
                <a:noFill/>
              </a:ln>
              <a:solidFill>
                <a:srgbClr val="F0542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cxnSp>
        <p:nvCxnSpPr>
          <p:cNvPr id="17" name="直接连接符 16"/>
          <p:cNvCxnSpPr>
            <a:stCxn id="13" idx="2"/>
            <a:endCxn id="20" idx="4"/>
          </p:cNvCxnSpPr>
          <p:nvPr userDrawn="1"/>
        </p:nvCxnSpPr>
        <p:spPr>
          <a:xfrm flipH="1" flipV="1">
            <a:off x="361592" y="515322"/>
            <a:ext cx="8831155" cy="2983"/>
          </a:xfrm>
          <a:prstGeom prst="line">
            <a:avLst/>
          </a:prstGeom>
          <a:ln>
            <a:solidFill>
              <a:srgbClr val="008ED2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0" name="椭圆 19"/>
          <p:cNvSpPr/>
          <p:nvPr userDrawn="1"/>
        </p:nvSpPr>
        <p:spPr>
          <a:xfrm>
            <a:off x="105629" y="3396"/>
            <a:ext cx="511926" cy="511926"/>
          </a:xfrm>
          <a:prstGeom prst="ellipse">
            <a:avLst/>
          </a:prstGeom>
          <a:gradFill>
            <a:gsLst>
              <a:gs pos="42000">
                <a:srgbClr val="F0F0F0"/>
              </a:gs>
              <a:gs pos="0">
                <a:schemeClr val="bg1"/>
              </a:gs>
              <a:gs pos="100000">
                <a:schemeClr val="bg1">
                  <a:lumMod val="85000"/>
                </a:schemeClr>
              </a:gs>
              <a:gs pos="0">
                <a:schemeClr val="bg1"/>
              </a:gs>
            </a:gsLst>
            <a:lin ang="18900000" scaled="0"/>
          </a:gradFill>
          <a:ln w="19050">
            <a:solidFill>
              <a:srgbClr val="008ED2"/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dirty="0"/>
          </a:p>
        </p:txBody>
      </p:sp>
      <p:sp>
        <p:nvSpPr>
          <p:cNvPr id="16" name="任意多边形: 形状 15"/>
          <p:cNvSpPr/>
          <p:nvPr userDrawn="1"/>
        </p:nvSpPr>
        <p:spPr>
          <a:xfrm>
            <a:off x="639086" y="34484"/>
            <a:ext cx="5054811" cy="449751"/>
          </a:xfrm>
          <a:custGeom>
            <a:avLst/>
            <a:gdLst>
              <a:gd name="connsiteX0" fmla="*/ 0 w 3526894"/>
              <a:gd name="connsiteY0" fmla="*/ 0 h 551146"/>
              <a:gd name="connsiteX1" fmla="*/ 2976244 w 3526894"/>
              <a:gd name="connsiteY1" fmla="*/ 0 h 551146"/>
              <a:gd name="connsiteX2" fmla="*/ 3526894 w 3526894"/>
              <a:gd name="connsiteY2" fmla="*/ 551146 h 551146"/>
              <a:gd name="connsiteX3" fmla="*/ 0 w 3526894"/>
              <a:gd name="connsiteY3" fmla="*/ 551146 h 551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6894" h="551146">
                <a:moveTo>
                  <a:pt x="0" y="0"/>
                </a:moveTo>
                <a:lnTo>
                  <a:pt x="2976244" y="0"/>
                </a:lnTo>
                <a:lnTo>
                  <a:pt x="3526894" y="551146"/>
                </a:lnTo>
                <a:lnTo>
                  <a:pt x="0" y="551146"/>
                </a:lnTo>
                <a:close/>
              </a:path>
            </a:pathLst>
          </a:custGeom>
          <a:solidFill>
            <a:srgbClr val="28A9D6"/>
          </a:solidFill>
          <a:ln>
            <a:solidFill>
              <a:srgbClr val="28A9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标题 1"/>
          <p:cNvSpPr>
            <a:spLocks noGrp="1"/>
          </p:cNvSpPr>
          <p:nvPr>
            <p:ph type="title" hasCustomPrompt="1"/>
          </p:nvPr>
        </p:nvSpPr>
        <p:spPr>
          <a:xfrm>
            <a:off x="617555" y="29132"/>
            <a:ext cx="8901721" cy="4604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320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dirty="0"/>
              <a:t>2 </a:t>
            </a:r>
            <a:r>
              <a:rPr lang="zh-CN" altLang="en-US" dirty="0"/>
              <a:t>项目建设情况</a:t>
            </a:r>
            <a:endParaRPr lang="zh-CN" altLang="en-US" dirty="0"/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5000994" y="1268054"/>
            <a:ext cx="7075392" cy="5163540"/>
          </a:xfrm>
          <a:prstGeom prst="rect">
            <a:avLst/>
          </a:prstGeom>
          <a:solidFill>
            <a:schemeClr val="bg1"/>
          </a:solidFill>
          <a:ln>
            <a:solidFill>
              <a:srgbClr val="28A9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357918" y="727836"/>
            <a:ext cx="11709474" cy="460455"/>
            <a:chOff x="366912" y="724911"/>
            <a:chExt cx="11709474" cy="460455"/>
          </a:xfrm>
        </p:grpSpPr>
        <p:sp>
          <p:nvSpPr>
            <p:cNvPr id="39" name="PA_文本框 6"/>
            <p:cNvSpPr txBox="1"/>
            <p:nvPr>
              <p:custDataLst>
                <p:tags r:id="rId2"/>
              </p:custDataLst>
            </p:nvPr>
          </p:nvSpPr>
          <p:spPr>
            <a:xfrm>
              <a:off x="366912" y="724911"/>
              <a:ext cx="11709474" cy="460455"/>
            </a:xfrm>
            <a:prstGeom prst="rect">
              <a:avLst/>
            </a:prstGeom>
            <a:ln>
              <a:solidFill>
                <a:srgbClr val="008ED2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342900" indent="-342900" defTabSz="914400" eaLnBrk="1" latinLnBrk="0" hangingPunct="1">
                <a:lnSpc>
                  <a:spcPct val="90000"/>
                </a:lnSpc>
                <a:buFont typeface="Wingdings" panose="05000000000000000000" pitchFamily="2" charset="2"/>
                <a:buChar char="Ø"/>
                <a:defRPr sz="2000" b="1">
                  <a:ln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marL="0" indent="0" algn="ctr">
                <a:buNone/>
              </a:pPr>
              <a:endParaRPr lang="zh-CN" altLang="en-US" sz="2400" dirty="0">
                <a:ln>
                  <a:noFill/>
                </a:ln>
                <a:solidFill>
                  <a:schemeClr val="accent1"/>
                </a:solidFill>
                <a:sym typeface="+mn-lt"/>
              </a:endParaRPr>
            </a:p>
          </p:txBody>
        </p:sp>
        <p:grpSp>
          <p:nvGrpSpPr>
            <p:cNvPr id="40" name="组合 71"/>
            <p:cNvGrpSpPr/>
            <p:nvPr/>
          </p:nvGrpSpPr>
          <p:grpSpPr>
            <a:xfrm flipH="1">
              <a:off x="1092454" y="793750"/>
              <a:ext cx="1003708" cy="293327"/>
              <a:chOff x="11516263" y="304658"/>
              <a:chExt cx="1027772" cy="287943"/>
            </a:xfrm>
          </p:grpSpPr>
          <p:sp>
            <p:nvSpPr>
              <p:cNvPr id="45" name="燕尾形 72"/>
              <p:cNvSpPr/>
              <p:nvPr/>
            </p:nvSpPr>
            <p:spPr>
              <a:xfrm>
                <a:off x="11516263" y="304658"/>
                <a:ext cx="288032" cy="287943"/>
              </a:xfrm>
              <a:prstGeom prst="chevron">
                <a:avLst/>
              </a:prstGeom>
              <a:solidFill>
                <a:srgbClr val="7CB5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燕尾形 73"/>
              <p:cNvSpPr/>
              <p:nvPr/>
            </p:nvSpPr>
            <p:spPr>
              <a:xfrm>
                <a:off x="11886132" y="304658"/>
                <a:ext cx="288032" cy="287943"/>
              </a:xfrm>
              <a:prstGeom prst="chevron">
                <a:avLst/>
              </a:prstGeom>
              <a:solidFill>
                <a:srgbClr val="7CB554">
                  <a:alpha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燕尾形 74"/>
              <p:cNvSpPr/>
              <p:nvPr/>
            </p:nvSpPr>
            <p:spPr>
              <a:xfrm>
                <a:off x="12256003" y="304658"/>
                <a:ext cx="288032" cy="287943"/>
              </a:xfrm>
              <a:prstGeom prst="chevron">
                <a:avLst/>
              </a:prstGeom>
              <a:solidFill>
                <a:srgbClr val="7CB554">
                  <a:alpha val="5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1" name="组合 75"/>
            <p:cNvGrpSpPr/>
            <p:nvPr/>
          </p:nvGrpSpPr>
          <p:grpSpPr>
            <a:xfrm>
              <a:off x="10095834" y="825517"/>
              <a:ext cx="1003710" cy="293328"/>
              <a:chOff x="11872231" y="335843"/>
              <a:chExt cx="1027774" cy="287944"/>
            </a:xfrm>
          </p:grpSpPr>
          <p:sp>
            <p:nvSpPr>
              <p:cNvPr id="42" name="燕尾形 76"/>
              <p:cNvSpPr/>
              <p:nvPr/>
            </p:nvSpPr>
            <p:spPr>
              <a:xfrm>
                <a:off x="11872231" y="335843"/>
                <a:ext cx="288032" cy="287943"/>
              </a:xfrm>
              <a:prstGeom prst="chevron">
                <a:avLst/>
              </a:prstGeom>
              <a:solidFill>
                <a:srgbClr val="7CB5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 dirty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燕尾形 77"/>
              <p:cNvSpPr/>
              <p:nvPr/>
            </p:nvSpPr>
            <p:spPr>
              <a:xfrm>
                <a:off x="12242103" y="335844"/>
                <a:ext cx="288032" cy="287943"/>
              </a:xfrm>
              <a:prstGeom prst="chevron">
                <a:avLst/>
              </a:prstGeom>
              <a:solidFill>
                <a:srgbClr val="7CB554">
                  <a:alpha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燕尾形 78"/>
              <p:cNvSpPr/>
              <p:nvPr/>
            </p:nvSpPr>
            <p:spPr>
              <a:xfrm>
                <a:off x="12611973" y="335844"/>
                <a:ext cx="288032" cy="287943"/>
              </a:xfrm>
              <a:prstGeom prst="chevron">
                <a:avLst/>
              </a:prstGeom>
              <a:solidFill>
                <a:srgbClr val="7CB554">
                  <a:alpha val="5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60" name="组合 59"/>
          <p:cNvGrpSpPr/>
          <p:nvPr userDrawn="1"/>
        </p:nvGrpSpPr>
        <p:grpSpPr>
          <a:xfrm>
            <a:off x="357917" y="727840"/>
            <a:ext cx="11709475" cy="460455"/>
            <a:chOff x="366912" y="724911"/>
            <a:chExt cx="11709474" cy="460455"/>
          </a:xfrm>
        </p:grpSpPr>
        <p:sp>
          <p:nvSpPr>
            <p:cNvPr id="61" name="PA_文本框 6"/>
            <p:cNvSpPr txBox="1"/>
            <p:nvPr>
              <p:custDataLst>
                <p:tags r:id="rId3"/>
              </p:custDataLst>
            </p:nvPr>
          </p:nvSpPr>
          <p:spPr>
            <a:xfrm>
              <a:off x="366912" y="724911"/>
              <a:ext cx="11709474" cy="460455"/>
            </a:xfrm>
            <a:prstGeom prst="rect">
              <a:avLst/>
            </a:prstGeom>
            <a:ln>
              <a:solidFill>
                <a:srgbClr val="008ED2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342900" indent="-342900" defTabSz="914400" eaLnBrk="1" latinLnBrk="0" hangingPunct="1">
                <a:lnSpc>
                  <a:spcPct val="90000"/>
                </a:lnSpc>
                <a:buFont typeface="Wingdings" panose="05000000000000000000" pitchFamily="2" charset="2"/>
                <a:buChar char="Ø"/>
                <a:defRPr sz="2000" b="1">
                  <a:ln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marL="0" indent="0" algn="ctr">
                <a:buNone/>
              </a:pPr>
              <a:endParaRPr lang="zh-CN" altLang="en-US" sz="1800" dirty="0">
                <a:ln>
                  <a:noFill/>
                </a:ln>
                <a:solidFill>
                  <a:schemeClr val="accent1"/>
                </a:solidFill>
                <a:sym typeface="+mn-lt"/>
              </a:endParaRPr>
            </a:p>
          </p:txBody>
        </p:sp>
        <p:grpSp>
          <p:nvGrpSpPr>
            <p:cNvPr id="62" name="组合 71"/>
            <p:cNvGrpSpPr/>
            <p:nvPr/>
          </p:nvGrpSpPr>
          <p:grpSpPr>
            <a:xfrm flipH="1">
              <a:off x="1092454" y="793750"/>
              <a:ext cx="1003708" cy="293327"/>
              <a:chOff x="11516263" y="304658"/>
              <a:chExt cx="1027772" cy="287943"/>
            </a:xfrm>
          </p:grpSpPr>
          <p:sp>
            <p:nvSpPr>
              <p:cNvPr id="67" name="燕尾形 72"/>
              <p:cNvSpPr/>
              <p:nvPr/>
            </p:nvSpPr>
            <p:spPr>
              <a:xfrm>
                <a:off x="11516263" y="304658"/>
                <a:ext cx="288032" cy="287943"/>
              </a:xfrm>
              <a:prstGeom prst="chevron">
                <a:avLst/>
              </a:prstGeom>
              <a:solidFill>
                <a:srgbClr val="7CB5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8" name="燕尾形 73"/>
              <p:cNvSpPr/>
              <p:nvPr/>
            </p:nvSpPr>
            <p:spPr>
              <a:xfrm>
                <a:off x="11886132" y="304658"/>
                <a:ext cx="288032" cy="287943"/>
              </a:xfrm>
              <a:prstGeom prst="chevron">
                <a:avLst/>
              </a:prstGeom>
              <a:solidFill>
                <a:srgbClr val="7CB554">
                  <a:alpha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9" name="燕尾形 74"/>
              <p:cNvSpPr/>
              <p:nvPr/>
            </p:nvSpPr>
            <p:spPr>
              <a:xfrm>
                <a:off x="12256003" y="304658"/>
                <a:ext cx="288032" cy="287943"/>
              </a:xfrm>
              <a:prstGeom prst="chevron">
                <a:avLst/>
              </a:prstGeom>
              <a:solidFill>
                <a:srgbClr val="7CB554">
                  <a:alpha val="5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63" name="组合 75"/>
            <p:cNvGrpSpPr/>
            <p:nvPr/>
          </p:nvGrpSpPr>
          <p:grpSpPr>
            <a:xfrm>
              <a:off x="10095834" y="825517"/>
              <a:ext cx="1003710" cy="293328"/>
              <a:chOff x="11872231" y="335843"/>
              <a:chExt cx="1027774" cy="287944"/>
            </a:xfrm>
          </p:grpSpPr>
          <p:sp>
            <p:nvSpPr>
              <p:cNvPr id="64" name="燕尾形 76"/>
              <p:cNvSpPr/>
              <p:nvPr/>
            </p:nvSpPr>
            <p:spPr>
              <a:xfrm>
                <a:off x="11872231" y="335843"/>
                <a:ext cx="288032" cy="287943"/>
              </a:xfrm>
              <a:prstGeom prst="chevron">
                <a:avLst/>
              </a:prstGeom>
              <a:solidFill>
                <a:srgbClr val="7CB5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5" name="燕尾形 77"/>
              <p:cNvSpPr/>
              <p:nvPr/>
            </p:nvSpPr>
            <p:spPr>
              <a:xfrm>
                <a:off x="12242103" y="335844"/>
                <a:ext cx="288032" cy="287943"/>
              </a:xfrm>
              <a:prstGeom prst="chevron">
                <a:avLst/>
              </a:prstGeom>
              <a:solidFill>
                <a:srgbClr val="7CB554">
                  <a:alpha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66" name="燕尾形 78"/>
              <p:cNvSpPr/>
              <p:nvPr/>
            </p:nvSpPr>
            <p:spPr>
              <a:xfrm>
                <a:off x="12611973" y="335844"/>
                <a:ext cx="288032" cy="287943"/>
              </a:xfrm>
              <a:prstGeom prst="chevron">
                <a:avLst/>
              </a:prstGeom>
              <a:solidFill>
                <a:srgbClr val="7CB554">
                  <a:alpha val="5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0" name="矩形 49"/>
          <p:cNvSpPr/>
          <p:nvPr userDrawn="1"/>
        </p:nvSpPr>
        <p:spPr>
          <a:xfrm>
            <a:off x="75004" y="60826"/>
            <a:ext cx="451520" cy="457193"/>
          </a:xfrm>
          <a:prstGeom prst="rect">
            <a:avLst/>
          </a:prstGeom>
          <a:noFill/>
          <a:ln w="25400" cap="sq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lIns="115176" tIns="57588" rIns="115176" bIns="57588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" name="矩形 50"/>
          <p:cNvSpPr/>
          <p:nvPr userDrawn="1"/>
        </p:nvSpPr>
        <p:spPr>
          <a:xfrm>
            <a:off x="294657" y="247532"/>
            <a:ext cx="364015" cy="368589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lIns="115176" tIns="57588" rIns="115176" bIns="57588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5" name="标题 1"/>
          <p:cNvSpPr>
            <a:spLocks noGrp="1"/>
          </p:cNvSpPr>
          <p:nvPr>
            <p:ph type="title"/>
          </p:nvPr>
        </p:nvSpPr>
        <p:spPr>
          <a:xfrm>
            <a:off x="746177" y="90035"/>
            <a:ext cx="8901721" cy="4604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3200">
                <a:ln>
                  <a:solidFill>
                    <a:schemeClr val="accent2"/>
                  </a:solidFill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cxnSp>
        <p:nvCxnSpPr>
          <p:cNvPr id="56" name="直接连接符 55"/>
          <p:cNvCxnSpPr/>
          <p:nvPr userDrawn="1"/>
        </p:nvCxnSpPr>
        <p:spPr>
          <a:xfrm flipV="1">
            <a:off x="748976" y="550490"/>
            <a:ext cx="11443024" cy="796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pic>
        <p:nvPicPr>
          <p:cNvPr id="85" name="图片 8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3308" y="6665842"/>
            <a:ext cx="1578316" cy="234073"/>
          </a:xfrm>
          <a:prstGeom prst="rect">
            <a:avLst/>
          </a:prstGeom>
        </p:spPr>
      </p:pic>
      <p:cxnSp>
        <p:nvCxnSpPr>
          <p:cNvPr id="86" name="直接连接符 85"/>
          <p:cNvCxnSpPr/>
          <p:nvPr userDrawn="1"/>
        </p:nvCxnSpPr>
        <p:spPr>
          <a:xfrm>
            <a:off x="6458468" y="6644099"/>
            <a:ext cx="5738186" cy="0"/>
          </a:xfrm>
          <a:prstGeom prst="line">
            <a:avLst/>
          </a:prstGeom>
          <a:ln>
            <a:solidFill>
              <a:srgbClr val="008ED2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7" name="TextBox 15"/>
          <p:cNvSpPr txBox="1"/>
          <p:nvPr userDrawn="1"/>
        </p:nvSpPr>
        <p:spPr>
          <a:xfrm>
            <a:off x="5693897" y="6453336"/>
            <a:ext cx="76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008ED2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66912" y="1282115"/>
            <a:ext cx="4455405" cy="5149478"/>
          </a:xfrm>
          <a:prstGeom prst="rect">
            <a:avLst/>
          </a:prstGeom>
          <a:solidFill>
            <a:schemeClr val="bg1"/>
          </a:solidFill>
          <a:ln>
            <a:solidFill>
              <a:srgbClr val="28A9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0" name="直接连接符 89"/>
          <p:cNvCxnSpPr/>
          <p:nvPr userDrawn="1"/>
        </p:nvCxnSpPr>
        <p:spPr>
          <a:xfrm>
            <a:off x="1291771" y="6644099"/>
            <a:ext cx="4402126" cy="0"/>
          </a:xfrm>
          <a:prstGeom prst="line">
            <a:avLst/>
          </a:prstGeom>
          <a:ln>
            <a:solidFill>
              <a:srgbClr val="008ED2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 userDrawn="1"/>
        </p:nvSpPr>
        <p:spPr>
          <a:xfrm>
            <a:off x="75004" y="60826"/>
            <a:ext cx="451520" cy="457193"/>
          </a:xfrm>
          <a:prstGeom prst="rect">
            <a:avLst/>
          </a:prstGeom>
          <a:noFill/>
          <a:ln w="25400" cap="sq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lIns="115176" tIns="57588" rIns="115176" bIns="57588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矩形 59"/>
          <p:cNvSpPr/>
          <p:nvPr userDrawn="1"/>
        </p:nvSpPr>
        <p:spPr>
          <a:xfrm>
            <a:off x="294657" y="247532"/>
            <a:ext cx="364015" cy="368589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lIns="115176" tIns="57588" rIns="115176" bIns="57588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3" name="标题 1"/>
          <p:cNvSpPr>
            <a:spLocks noGrp="1"/>
          </p:cNvSpPr>
          <p:nvPr>
            <p:ph type="title" hasCustomPrompt="1"/>
          </p:nvPr>
        </p:nvSpPr>
        <p:spPr>
          <a:xfrm>
            <a:off x="746177" y="90035"/>
            <a:ext cx="8901721" cy="4604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3200">
                <a:ln>
                  <a:solidFill>
                    <a:schemeClr val="accent2"/>
                  </a:solidFill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3.总承包管理思路</a:t>
            </a:r>
            <a:endParaRPr lang="zh-CN" altLang="en-US" dirty="0"/>
          </a:p>
        </p:txBody>
      </p:sp>
      <p:cxnSp>
        <p:nvCxnSpPr>
          <p:cNvPr id="74" name="直接连接符 73"/>
          <p:cNvCxnSpPr/>
          <p:nvPr userDrawn="1"/>
        </p:nvCxnSpPr>
        <p:spPr>
          <a:xfrm flipV="1">
            <a:off x="748976" y="550490"/>
            <a:ext cx="11443024" cy="796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308" y="6665842"/>
            <a:ext cx="1578316" cy="234073"/>
          </a:xfrm>
          <a:prstGeom prst="rect">
            <a:avLst/>
          </a:prstGeom>
        </p:spPr>
      </p:pic>
      <p:cxnSp>
        <p:nvCxnSpPr>
          <p:cNvPr id="83" name="直接连接符 82"/>
          <p:cNvCxnSpPr/>
          <p:nvPr userDrawn="1"/>
        </p:nvCxnSpPr>
        <p:spPr>
          <a:xfrm>
            <a:off x="6458468" y="6644099"/>
            <a:ext cx="5738186" cy="0"/>
          </a:xfrm>
          <a:prstGeom prst="line">
            <a:avLst/>
          </a:prstGeom>
          <a:ln>
            <a:solidFill>
              <a:srgbClr val="008ED2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4" name="TextBox 15"/>
          <p:cNvSpPr txBox="1"/>
          <p:nvPr userDrawn="1"/>
        </p:nvSpPr>
        <p:spPr>
          <a:xfrm>
            <a:off x="5693897" y="6453336"/>
            <a:ext cx="76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008ED2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 87"/>
          <p:cNvCxnSpPr/>
          <p:nvPr userDrawn="1"/>
        </p:nvCxnSpPr>
        <p:spPr>
          <a:xfrm>
            <a:off x="1291771" y="6644099"/>
            <a:ext cx="4402126" cy="0"/>
          </a:xfrm>
          <a:prstGeom prst="line">
            <a:avLst/>
          </a:prstGeom>
          <a:ln>
            <a:solidFill>
              <a:srgbClr val="008ED2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/>
          <p:nvPr/>
        </p:nvCxnSpPr>
        <p:spPr>
          <a:xfrm>
            <a:off x="6458468" y="6644099"/>
            <a:ext cx="5738186" cy="0"/>
          </a:xfrm>
          <a:prstGeom prst="line">
            <a:avLst/>
          </a:prstGeom>
          <a:ln>
            <a:solidFill>
              <a:srgbClr val="008ED2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5" name="TextBox 15"/>
          <p:cNvSpPr txBox="1"/>
          <p:nvPr/>
        </p:nvSpPr>
        <p:spPr>
          <a:xfrm>
            <a:off x="5693897" y="6453336"/>
            <a:ext cx="76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008ED2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0" y="6644099"/>
            <a:ext cx="5693897" cy="0"/>
          </a:xfrm>
          <a:prstGeom prst="line">
            <a:avLst/>
          </a:prstGeom>
          <a:ln>
            <a:solidFill>
              <a:srgbClr val="008ED2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6" name="斜纹 15"/>
          <p:cNvSpPr/>
          <p:nvPr/>
        </p:nvSpPr>
        <p:spPr>
          <a:xfrm rot="10800000" flipH="1">
            <a:off x="0" y="5849936"/>
            <a:ext cx="1008355" cy="1008064"/>
          </a:xfrm>
          <a:prstGeom prst="diagStripe">
            <a:avLst/>
          </a:prstGeom>
          <a:solidFill>
            <a:srgbClr val="008ED2"/>
          </a:solidFill>
          <a:ln>
            <a:solidFill>
              <a:srgbClr val="008ED2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TextBox 38"/>
          <p:cNvSpPr txBox="1"/>
          <p:nvPr/>
        </p:nvSpPr>
        <p:spPr>
          <a:xfrm rot="2698316">
            <a:off x="-125426" y="631850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创新超越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458468" y="6644099"/>
            <a:ext cx="5738186" cy="0"/>
          </a:xfrm>
          <a:prstGeom prst="line">
            <a:avLst/>
          </a:prstGeom>
          <a:ln>
            <a:solidFill>
              <a:srgbClr val="008ED2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TextBox 15"/>
          <p:cNvSpPr txBox="1"/>
          <p:nvPr/>
        </p:nvSpPr>
        <p:spPr>
          <a:xfrm>
            <a:off x="5693897" y="6453336"/>
            <a:ext cx="76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008ED2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0" y="6644099"/>
            <a:ext cx="5693897" cy="0"/>
          </a:xfrm>
          <a:prstGeom prst="line">
            <a:avLst/>
          </a:prstGeom>
          <a:ln>
            <a:solidFill>
              <a:srgbClr val="008ED2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2" name="斜纹 31"/>
          <p:cNvSpPr/>
          <p:nvPr/>
        </p:nvSpPr>
        <p:spPr>
          <a:xfrm rot="10800000" flipH="1">
            <a:off x="0" y="5849936"/>
            <a:ext cx="1008355" cy="1008064"/>
          </a:xfrm>
          <a:prstGeom prst="diagStripe">
            <a:avLst/>
          </a:prstGeom>
          <a:solidFill>
            <a:srgbClr val="008ED2"/>
          </a:solidFill>
          <a:ln>
            <a:solidFill>
              <a:srgbClr val="008ED2"/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 kern="0" dirty="0">
              <a:solidFill>
                <a:sysClr val="windowText" lastClr="000000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TextBox 38"/>
          <p:cNvSpPr txBox="1"/>
          <p:nvPr/>
        </p:nvSpPr>
        <p:spPr>
          <a:xfrm rot="2698316">
            <a:off x="-125426" y="6318503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创新超越</a:t>
            </a:r>
            <a:endParaRPr lang="zh-CN" altLang="en-US" sz="1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57918" y="727836"/>
            <a:ext cx="11709474" cy="460455"/>
            <a:chOff x="366912" y="724911"/>
            <a:chExt cx="11709474" cy="460455"/>
          </a:xfrm>
        </p:grpSpPr>
        <p:sp>
          <p:nvSpPr>
            <p:cNvPr id="39" name="PA_文本框 6"/>
            <p:cNvSpPr txBox="1"/>
            <p:nvPr>
              <p:custDataLst>
                <p:tags r:id="rId2"/>
              </p:custDataLst>
            </p:nvPr>
          </p:nvSpPr>
          <p:spPr>
            <a:xfrm>
              <a:off x="366912" y="724911"/>
              <a:ext cx="11709474" cy="460455"/>
            </a:xfrm>
            <a:prstGeom prst="rect">
              <a:avLst/>
            </a:prstGeom>
            <a:ln>
              <a:solidFill>
                <a:srgbClr val="008ED2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342900" indent="-342900" defTabSz="914400" eaLnBrk="1" latinLnBrk="0" hangingPunct="1">
                <a:lnSpc>
                  <a:spcPct val="90000"/>
                </a:lnSpc>
                <a:buFont typeface="Wingdings" panose="05000000000000000000" pitchFamily="2" charset="2"/>
                <a:buChar char="Ø"/>
                <a:defRPr sz="2000" b="1">
                  <a:ln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marL="0" indent="0" algn="ctr">
                <a:buNone/>
              </a:pPr>
              <a:endParaRPr lang="zh-CN" altLang="en-US" sz="2400" dirty="0">
                <a:ln>
                  <a:noFill/>
                </a:ln>
                <a:solidFill>
                  <a:schemeClr val="accent1"/>
                </a:solidFill>
                <a:sym typeface="+mn-lt"/>
              </a:endParaRPr>
            </a:p>
          </p:txBody>
        </p:sp>
        <p:grpSp>
          <p:nvGrpSpPr>
            <p:cNvPr id="40" name="组合 71"/>
            <p:cNvGrpSpPr/>
            <p:nvPr/>
          </p:nvGrpSpPr>
          <p:grpSpPr>
            <a:xfrm flipH="1">
              <a:off x="1092454" y="793750"/>
              <a:ext cx="1003708" cy="293327"/>
              <a:chOff x="11516263" y="304658"/>
              <a:chExt cx="1027772" cy="287943"/>
            </a:xfrm>
          </p:grpSpPr>
          <p:sp>
            <p:nvSpPr>
              <p:cNvPr id="45" name="燕尾形 72"/>
              <p:cNvSpPr/>
              <p:nvPr/>
            </p:nvSpPr>
            <p:spPr>
              <a:xfrm>
                <a:off x="11516263" y="304658"/>
                <a:ext cx="288032" cy="287943"/>
              </a:xfrm>
              <a:prstGeom prst="chevron">
                <a:avLst/>
              </a:prstGeom>
              <a:solidFill>
                <a:srgbClr val="7CB5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燕尾形 73"/>
              <p:cNvSpPr/>
              <p:nvPr/>
            </p:nvSpPr>
            <p:spPr>
              <a:xfrm>
                <a:off x="11886132" y="304658"/>
                <a:ext cx="288032" cy="287943"/>
              </a:xfrm>
              <a:prstGeom prst="chevron">
                <a:avLst/>
              </a:prstGeom>
              <a:solidFill>
                <a:srgbClr val="7CB554">
                  <a:alpha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燕尾形 74"/>
              <p:cNvSpPr/>
              <p:nvPr/>
            </p:nvSpPr>
            <p:spPr>
              <a:xfrm>
                <a:off x="12256003" y="304658"/>
                <a:ext cx="288032" cy="287943"/>
              </a:xfrm>
              <a:prstGeom prst="chevron">
                <a:avLst/>
              </a:prstGeom>
              <a:solidFill>
                <a:srgbClr val="7CB554">
                  <a:alpha val="5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1" name="组合 75"/>
            <p:cNvGrpSpPr/>
            <p:nvPr/>
          </p:nvGrpSpPr>
          <p:grpSpPr>
            <a:xfrm>
              <a:off x="10095834" y="825517"/>
              <a:ext cx="1003710" cy="293328"/>
              <a:chOff x="11872231" y="335843"/>
              <a:chExt cx="1027774" cy="287944"/>
            </a:xfrm>
          </p:grpSpPr>
          <p:sp>
            <p:nvSpPr>
              <p:cNvPr id="42" name="燕尾形 76"/>
              <p:cNvSpPr/>
              <p:nvPr/>
            </p:nvSpPr>
            <p:spPr>
              <a:xfrm>
                <a:off x="11872231" y="335843"/>
                <a:ext cx="288032" cy="287943"/>
              </a:xfrm>
              <a:prstGeom prst="chevron">
                <a:avLst/>
              </a:prstGeom>
              <a:solidFill>
                <a:srgbClr val="7CB5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 dirty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燕尾形 77"/>
              <p:cNvSpPr/>
              <p:nvPr/>
            </p:nvSpPr>
            <p:spPr>
              <a:xfrm>
                <a:off x="12242103" y="335844"/>
                <a:ext cx="288032" cy="287943"/>
              </a:xfrm>
              <a:prstGeom prst="chevron">
                <a:avLst/>
              </a:prstGeom>
              <a:solidFill>
                <a:srgbClr val="7CB554">
                  <a:alpha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燕尾形 78"/>
              <p:cNvSpPr/>
              <p:nvPr/>
            </p:nvSpPr>
            <p:spPr>
              <a:xfrm>
                <a:off x="12611973" y="335844"/>
                <a:ext cx="288032" cy="287943"/>
              </a:xfrm>
              <a:prstGeom prst="chevron">
                <a:avLst/>
              </a:prstGeom>
              <a:solidFill>
                <a:srgbClr val="7CB554">
                  <a:alpha val="5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8" name="圆角矩形 24"/>
          <p:cNvSpPr/>
          <p:nvPr/>
        </p:nvSpPr>
        <p:spPr bwMode="auto">
          <a:xfrm>
            <a:off x="9577223" y="6414914"/>
            <a:ext cx="2592728" cy="39846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008ED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 品质保障  价值创造</a:t>
            </a:r>
            <a:endParaRPr lang="zh-CN" altLang="en-US" dirty="0">
              <a:solidFill>
                <a:srgbClr val="0D0D0D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35" name="矩形 34"/>
          <p:cNvSpPr/>
          <p:nvPr userDrawn="1"/>
        </p:nvSpPr>
        <p:spPr>
          <a:xfrm>
            <a:off x="5000994" y="1268054"/>
            <a:ext cx="7075392" cy="5002008"/>
          </a:xfrm>
          <a:prstGeom prst="rect">
            <a:avLst/>
          </a:prstGeom>
          <a:solidFill>
            <a:schemeClr val="bg1"/>
          </a:solidFill>
          <a:ln>
            <a:solidFill>
              <a:srgbClr val="28A9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 userDrawn="1"/>
        </p:nvSpPr>
        <p:spPr>
          <a:xfrm>
            <a:off x="366912" y="1282115"/>
            <a:ext cx="4455405" cy="4973885"/>
          </a:xfrm>
          <a:prstGeom prst="rect">
            <a:avLst/>
          </a:prstGeom>
          <a:solidFill>
            <a:schemeClr val="bg1"/>
          </a:solidFill>
          <a:ln>
            <a:solidFill>
              <a:srgbClr val="28A9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itle Placeholder 1"/>
          <p:cNvSpPr>
            <a:spLocks noGrp="1"/>
          </p:cNvSpPr>
          <p:nvPr>
            <p:ph type="title"/>
          </p:nvPr>
        </p:nvSpPr>
        <p:spPr>
          <a:xfrm>
            <a:off x="694455" y="115249"/>
            <a:ext cx="11370847" cy="51270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>
              <a:defRPr lang="zh-CN" altLang="zh-CN" sz="2100" dirty="0">
                <a:solidFill>
                  <a:srgbClr val="1A93C8"/>
                </a:solidFill>
              </a:defRPr>
            </a:lvl1pPr>
          </a:lstStyle>
          <a:p>
            <a:pPr marL="685800" lvl="0" indent="-685800" eaLnBrk="0" fontAlgn="base" hangingPunct="0">
              <a:spcAft>
                <a:spcPct val="0"/>
              </a:spcAft>
            </a:pPr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cxnSp>
        <p:nvCxnSpPr>
          <p:cNvPr id="64" name="直接连接符 63"/>
          <p:cNvCxnSpPr/>
          <p:nvPr userDrawn="1"/>
        </p:nvCxnSpPr>
        <p:spPr bwMode="auto">
          <a:xfrm flipV="1">
            <a:off x="0" y="672863"/>
            <a:ext cx="12192000" cy="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65" name="Picture 2"/>
          <p:cNvPicPr>
            <a:picLocks noChangeAspect="1"/>
          </p:cNvPicPr>
          <p:nvPr userDrawn="1"/>
        </p:nvPicPr>
        <p:blipFill rotWithShape="1">
          <a:blip r:embed="rId3"/>
          <a:srcRect r="87397" b="5507"/>
          <a:stretch>
            <a:fillRect/>
          </a:stretch>
        </p:blipFill>
        <p:spPr>
          <a:xfrm>
            <a:off x="114173" y="152338"/>
            <a:ext cx="462025" cy="456024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66" name="直接连接符 65"/>
          <p:cNvCxnSpPr/>
          <p:nvPr userDrawn="1"/>
        </p:nvCxnSpPr>
        <p:spPr bwMode="auto">
          <a:xfrm>
            <a:off x="694455" y="168918"/>
            <a:ext cx="0" cy="422072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67" name="组合 66"/>
          <p:cNvGrpSpPr/>
          <p:nvPr userDrawn="1"/>
        </p:nvGrpSpPr>
        <p:grpSpPr>
          <a:xfrm>
            <a:off x="9694695" y="79512"/>
            <a:ext cx="2370607" cy="468941"/>
            <a:chOff x="6468319" y="764704"/>
            <a:chExt cx="3155279" cy="624160"/>
          </a:xfrm>
          <a:solidFill>
            <a:schemeClr val="bg1"/>
          </a:solidFill>
          <a:effectLst>
            <a:glow rad="63500">
              <a:schemeClr val="accent5">
                <a:satMod val="175000"/>
                <a:alpha val="40000"/>
              </a:schemeClr>
            </a:glow>
          </a:effectLst>
        </p:grpSpPr>
        <p:sp>
          <p:nvSpPr>
            <p:cNvPr id="68" name="流程图: 可选过程 67"/>
            <p:cNvSpPr/>
            <p:nvPr/>
          </p:nvSpPr>
          <p:spPr>
            <a:xfrm>
              <a:off x="6468319" y="764704"/>
              <a:ext cx="3155279" cy="624160"/>
            </a:xfrm>
            <a:prstGeom prst="flowChartAlternateProcess">
              <a:avLst/>
            </a:prstGeom>
            <a:grpFill/>
            <a:ln w="38100">
              <a:solidFill>
                <a:srgbClr val="008ED2"/>
              </a:solidFill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tIns="0" bIns="0" rtlCol="0" anchor="ctr"/>
            <a:lstStyle/>
            <a:p>
              <a:pPr algn="ctr">
                <a:lnSpc>
                  <a:spcPct val="134000"/>
                </a:lnSpc>
                <a:spcBef>
                  <a:spcPts val="600"/>
                </a:spcBef>
              </a:pP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69" name="Picture 2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31128" y="885748"/>
              <a:ext cx="2833769" cy="373085"/>
            </a:xfrm>
            <a:prstGeom prst="rect">
              <a:avLst/>
            </a:prstGeom>
            <a:grpFill/>
            <a:ln>
              <a:solidFill>
                <a:schemeClr val="bg1"/>
              </a:solidFill>
              <a:prstDash val="lgDashDot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</p:grpSp>
    </p:spTree>
  </p:cSld>
  <p:clrMapOvr>
    <a:masterClrMapping/>
  </p:clrMapOvr>
  <p:transition spd="slow"/>
  <p:hf sldNum="0"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706066" y="1153647"/>
            <a:ext cx="10670146" cy="465077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36" tIns="45718" rIns="91436" bIns="45718" rtlCol="0" anchor="ctr">
            <a:normAutofit/>
          </a:bodyPr>
          <a:lstStyle>
            <a:lvl1pPr algn="ctr">
              <a:defRPr lang="zh-CN" altLang="en-US" sz="2400" dirty="0">
                <a:ln>
                  <a:solidFill>
                    <a:srgbClr val="016602"/>
                  </a:solidFill>
                </a:ln>
                <a:solidFill>
                  <a:srgbClr val="6CAC5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zh-CN" altLang="en-US" dirty="0"/>
              <a:t>编辑母版文本样式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0" hasCustomPrompt="1"/>
          </p:nvPr>
        </p:nvSpPr>
        <p:spPr>
          <a:xfrm>
            <a:off x="706066" y="1618724"/>
            <a:ext cx="10670146" cy="1272393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36" tIns="45718" rIns="91436" bIns="45718" rtlCol="0" anchor="t">
            <a:normAutofit/>
          </a:bodyPr>
          <a:lstStyle>
            <a:lvl1pPr>
              <a:lnSpc>
                <a:spcPct val="150000"/>
              </a:lnSpc>
              <a:defRPr lang="zh-CN" altLang="en-US" sz="1800" dirty="0">
                <a:ln>
                  <a:noFill/>
                </a:ln>
                <a:solidFill>
                  <a:srgbClr val="01660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>
              <a:spcBef>
                <a:spcPct val="0"/>
              </a:spcBef>
              <a:buNone/>
            </a:pPr>
            <a:r>
              <a:rPr lang="zh-CN" altLang="en-US" dirty="0"/>
              <a:t>    编辑母版文本样式</a:t>
            </a:r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3308" y="6665842"/>
            <a:ext cx="1578316" cy="234073"/>
          </a:xfrm>
          <a:prstGeom prst="rect">
            <a:avLst/>
          </a:prstGeom>
        </p:spPr>
      </p:pic>
      <p:cxnSp>
        <p:nvCxnSpPr>
          <p:cNvPr id="13" name="直接连接符 12"/>
          <p:cNvCxnSpPr/>
          <p:nvPr userDrawn="1"/>
        </p:nvCxnSpPr>
        <p:spPr>
          <a:xfrm>
            <a:off x="6458468" y="6644099"/>
            <a:ext cx="5738186" cy="0"/>
          </a:xfrm>
          <a:prstGeom prst="line">
            <a:avLst/>
          </a:prstGeom>
          <a:ln>
            <a:solidFill>
              <a:srgbClr val="008ED2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TextBox 15"/>
          <p:cNvSpPr txBox="1"/>
          <p:nvPr userDrawn="1"/>
        </p:nvSpPr>
        <p:spPr>
          <a:xfrm>
            <a:off x="5693897" y="6453336"/>
            <a:ext cx="76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008ED2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276450" y="5811851"/>
            <a:ext cx="1787670" cy="1005565"/>
          </a:xfrm>
          <a:prstGeom prst="rect">
            <a:avLst/>
          </a:prstGeom>
        </p:spPr>
      </p:pic>
      <p:cxnSp>
        <p:nvCxnSpPr>
          <p:cNvPr id="17" name="直接连接符 16"/>
          <p:cNvCxnSpPr/>
          <p:nvPr userDrawn="1"/>
        </p:nvCxnSpPr>
        <p:spPr>
          <a:xfrm>
            <a:off x="1291771" y="6644099"/>
            <a:ext cx="4402126" cy="0"/>
          </a:xfrm>
          <a:prstGeom prst="line">
            <a:avLst/>
          </a:prstGeom>
          <a:ln>
            <a:solidFill>
              <a:srgbClr val="008ED2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8" name="矩形 17"/>
          <p:cNvSpPr/>
          <p:nvPr userDrawn="1"/>
        </p:nvSpPr>
        <p:spPr>
          <a:xfrm>
            <a:off x="75004" y="60826"/>
            <a:ext cx="451520" cy="457193"/>
          </a:xfrm>
          <a:prstGeom prst="rect">
            <a:avLst/>
          </a:prstGeom>
          <a:noFill/>
          <a:ln w="25400" cap="sq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lIns="115176" tIns="57588" rIns="115176" bIns="57588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矩形 18"/>
          <p:cNvSpPr/>
          <p:nvPr userDrawn="1"/>
        </p:nvSpPr>
        <p:spPr>
          <a:xfrm>
            <a:off x="294657" y="247532"/>
            <a:ext cx="364015" cy="368589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lIns="115176" tIns="57588" rIns="115176" bIns="57588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标题 1"/>
          <p:cNvSpPr>
            <a:spLocks noGrp="1"/>
          </p:cNvSpPr>
          <p:nvPr>
            <p:ph type="title"/>
          </p:nvPr>
        </p:nvSpPr>
        <p:spPr>
          <a:xfrm>
            <a:off x="746177" y="90035"/>
            <a:ext cx="8901721" cy="4604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3200">
                <a:ln>
                  <a:solidFill>
                    <a:schemeClr val="accent2"/>
                  </a:solidFill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cxnSp>
        <p:nvCxnSpPr>
          <p:cNvPr id="21" name="直接连接符 20"/>
          <p:cNvCxnSpPr/>
          <p:nvPr userDrawn="1"/>
        </p:nvCxnSpPr>
        <p:spPr>
          <a:xfrm flipV="1">
            <a:off x="748976" y="550490"/>
            <a:ext cx="11443024" cy="796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 userDrawn="1"/>
        </p:nvCxnSpPr>
        <p:spPr>
          <a:xfrm>
            <a:off x="0" y="6644099"/>
            <a:ext cx="5694046" cy="0"/>
          </a:xfrm>
          <a:prstGeom prst="line">
            <a:avLst/>
          </a:prstGeom>
          <a:ln>
            <a:solidFill>
              <a:srgbClr val="148BDC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6458636" y="6644099"/>
            <a:ext cx="5738336" cy="0"/>
          </a:xfrm>
          <a:prstGeom prst="line">
            <a:avLst/>
          </a:prstGeom>
          <a:ln>
            <a:solidFill>
              <a:srgbClr val="148BDC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1724294" y="377062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 userDrawn="1"/>
        </p:nvSpPr>
        <p:spPr>
          <a:xfrm>
            <a:off x="10129317" y="800708"/>
            <a:ext cx="720113" cy="72008"/>
          </a:xfrm>
          <a:prstGeom prst="chevron">
            <a:avLst/>
          </a:prstGeom>
          <a:solidFill>
            <a:srgbClr val="0070C0"/>
          </a:solidFill>
          <a:ln>
            <a:solidFill>
              <a:srgbClr val="00B0F0"/>
            </a:solidFill>
            <a:tailEnd type="triangle" w="med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05425"/>
              </a:solidFill>
            </a:endParaRPr>
          </a:p>
        </p:txBody>
      </p:sp>
      <p:sp>
        <p:nvSpPr>
          <p:cNvPr id="13" name="椭圆 12"/>
          <p:cNvSpPr/>
          <p:nvPr userDrawn="1"/>
        </p:nvSpPr>
        <p:spPr>
          <a:xfrm>
            <a:off x="10633371" y="440712"/>
            <a:ext cx="792124" cy="792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200" b="1" dirty="0">
              <a:solidFill>
                <a:srgbClr val="F054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Arial Unicode MS" panose="020B0604020202020204" pitchFamily="34" charset="-122"/>
              <a:cs typeface="Tahoma" panose="020B0604030504040204" pitchFamily="34" charset="0"/>
            </a:endParaRPr>
          </a:p>
        </p:txBody>
      </p:sp>
      <p:sp>
        <p:nvSpPr>
          <p:cNvPr id="15" name="椭圆 14"/>
          <p:cNvSpPr/>
          <p:nvPr userDrawn="1"/>
        </p:nvSpPr>
        <p:spPr>
          <a:xfrm>
            <a:off x="9697177" y="584712"/>
            <a:ext cx="504079" cy="504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2800" b="1" dirty="0">
              <a:solidFill>
                <a:srgbClr val="F054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21" name="椭圆 20"/>
          <p:cNvSpPr/>
          <p:nvPr userDrawn="1"/>
        </p:nvSpPr>
        <p:spPr>
          <a:xfrm>
            <a:off x="9192986" y="746224"/>
            <a:ext cx="179416" cy="180975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spc="0" normalizeH="0" baseline="0">
              <a:ln>
                <a:noFill/>
              </a:ln>
              <a:solidFill>
                <a:srgbClr val="F0542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cxnSp>
        <p:nvCxnSpPr>
          <p:cNvPr id="32" name="直接连接符 31"/>
          <p:cNvCxnSpPr>
            <a:stCxn id="21" idx="2"/>
          </p:cNvCxnSpPr>
          <p:nvPr userDrawn="1"/>
        </p:nvCxnSpPr>
        <p:spPr>
          <a:xfrm flipH="1" flipV="1">
            <a:off x="622695" y="836711"/>
            <a:ext cx="8570291" cy="1"/>
          </a:xfrm>
          <a:prstGeom prst="line">
            <a:avLst/>
          </a:prstGeom>
          <a:ln>
            <a:solidFill>
              <a:srgbClr val="0070C0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1518" y="260648"/>
            <a:ext cx="497428" cy="494369"/>
          </a:xfrm>
          <a:prstGeom prst="rect">
            <a:avLst/>
          </a:prstGeom>
        </p:spPr>
      </p:pic>
      <p:sp>
        <p:nvSpPr>
          <p:cNvPr id="14" name="TextBox 15"/>
          <p:cNvSpPr txBox="1"/>
          <p:nvPr userDrawn="1"/>
        </p:nvSpPr>
        <p:spPr>
          <a:xfrm>
            <a:off x="5694046" y="6453336"/>
            <a:ext cx="76459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148BDC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855760" y="260350"/>
            <a:ext cx="4024341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0770B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6 </a:t>
            </a:r>
            <a:r>
              <a:rPr lang="zh-CN" altLang="en-US" sz="2400" b="1" dirty="0">
                <a:solidFill>
                  <a:srgbClr val="0770B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项目试验管理情况</a:t>
            </a:r>
            <a:endParaRPr lang="zh-CN" altLang="en-US" sz="2400" b="1" dirty="0">
              <a:solidFill>
                <a:srgbClr val="0770B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 userDrawn="1"/>
        </p:nvCxnSpPr>
        <p:spPr>
          <a:xfrm>
            <a:off x="0" y="6644099"/>
            <a:ext cx="5693897" cy="0"/>
          </a:xfrm>
          <a:prstGeom prst="line">
            <a:avLst/>
          </a:prstGeom>
          <a:ln>
            <a:solidFill>
              <a:srgbClr val="148BDC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6458468" y="6644099"/>
            <a:ext cx="5738186" cy="0"/>
          </a:xfrm>
          <a:prstGeom prst="line">
            <a:avLst/>
          </a:prstGeom>
          <a:ln>
            <a:solidFill>
              <a:srgbClr val="148BDC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/>
        </p:nvCxnSpPr>
        <p:spPr>
          <a:xfrm>
            <a:off x="1724249" y="377063"/>
            <a:ext cx="0" cy="26193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 userDrawn="1"/>
        </p:nvSpPr>
        <p:spPr>
          <a:xfrm>
            <a:off x="10129052" y="800708"/>
            <a:ext cx="720094" cy="72008"/>
          </a:xfrm>
          <a:prstGeom prst="chevron">
            <a:avLst/>
          </a:prstGeom>
          <a:solidFill>
            <a:srgbClr val="0070C0"/>
          </a:solidFill>
          <a:ln>
            <a:solidFill>
              <a:srgbClr val="00B0F0"/>
            </a:solidFill>
            <a:tailEnd type="triangle" w="med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dirty="0">
              <a:solidFill>
                <a:srgbClr val="F05425"/>
              </a:solidFill>
            </a:endParaRPr>
          </a:p>
        </p:txBody>
      </p:sp>
      <p:sp>
        <p:nvSpPr>
          <p:cNvPr id="13" name="椭圆 12"/>
          <p:cNvSpPr/>
          <p:nvPr userDrawn="1"/>
        </p:nvSpPr>
        <p:spPr>
          <a:xfrm>
            <a:off x="10633094" y="440712"/>
            <a:ext cx="792103" cy="792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200" b="1" dirty="0">
              <a:solidFill>
                <a:srgbClr val="F054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Arial Unicode MS" panose="020B0604020202020204" pitchFamily="34" charset="-122"/>
              <a:cs typeface="Tahoma" panose="020B0604030504040204" pitchFamily="34" charset="0"/>
            </a:endParaRPr>
          </a:p>
        </p:txBody>
      </p:sp>
      <p:sp>
        <p:nvSpPr>
          <p:cNvPr id="15" name="椭圆 14"/>
          <p:cNvSpPr/>
          <p:nvPr userDrawn="1"/>
        </p:nvSpPr>
        <p:spPr>
          <a:xfrm>
            <a:off x="9696924" y="584712"/>
            <a:ext cx="504066" cy="504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2800" b="1" dirty="0">
              <a:solidFill>
                <a:srgbClr val="F054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21" name="椭圆 20"/>
          <p:cNvSpPr/>
          <p:nvPr userDrawn="1"/>
        </p:nvSpPr>
        <p:spPr>
          <a:xfrm>
            <a:off x="9192747" y="746225"/>
            <a:ext cx="179411" cy="180975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70C0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spc="0" normalizeH="0" baseline="0">
              <a:ln>
                <a:noFill/>
              </a:ln>
              <a:solidFill>
                <a:srgbClr val="F0542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cxnSp>
        <p:nvCxnSpPr>
          <p:cNvPr id="32" name="直接连接符 31"/>
          <p:cNvCxnSpPr>
            <a:stCxn id="21" idx="2"/>
          </p:cNvCxnSpPr>
          <p:nvPr userDrawn="1"/>
        </p:nvCxnSpPr>
        <p:spPr>
          <a:xfrm flipH="1" flipV="1">
            <a:off x="622679" y="836712"/>
            <a:ext cx="8570068" cy="1"/>
          </a:xfrm>
          <a:prstGeom prst="line">
            <a:avLst/>
          </a:prstGeom>
          <a:ln>
            <a:solidFill>
              <a:srgbClr val="0070C0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1490" y="260649"/>
            <a:ext cx="497415" cy="494369"/>
          </a:xfrm>
          <a:prstGeom prst="rect">
            <a:avLst/>
          </a:prstGeom>
        </p:spPr>
      </p:pic>
      <p:sp>
        <p:nvSpPr>
          <p:cNvPr id="14" name="TextBox 15"/>
          <p:cNvSpPr txBox="1"/>
          <p:nvPr userDrawn="1"/>
        </p:nvSpPr>
        <p:spPr>
          <a:xfrm>
            <a:off x="5693897" y="6453336"/>
            <a:ext cx="76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148BDC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 userDrawn="1"/>
        </p:nvSpPr>
        <p:spPr>
          <a:xfrm>
            <a:off x="1855711" y="260351"/>
            <a:ext cx="40242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400" b="1" dirty="0">
                <a:solidFill>
                  <a:srgbClr val="0770B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4  </a:t>
            </a:r>
            <a:r>
              <a:rPr lang="zh-CN" altLang="en-US" sz="2400" b="1" dirty="0">
                <a:solidFill>
                  <a:srgbClr val="0770B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项目测量管理情况</a:t>
            </a:r>
            <a:endParaRPr lang="zh-CN" altLang="en-US" sz="2400" b="1" dirty="0">
              <a:solidFill>
                <a:srgbClr val="0770B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正文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648700" y="46038"/>
            <a:ext cx="3473451" cy="84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8369300" y="703263"/>
            <a:ext cx="3822700" cy="392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703263"/>
            <a:ext cx="1219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6356350"/>
            <a:ext cx="1405467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Char char="•"/>
            </a:pPr>
            <a:fld id="{9A0DB2DC-4C9A-4742-B13C-FB6460FD3503}" type="slidenum">
              <a:rPr lang="en-US" altLang="en-US" dirty="0">
                <a:ea typeface="等线" panose="02010600030101010101" charset="-122"/>
              </a:rPr>
            </a:fld>
            <a:endParaRPr lang="en-US" altLang="en-US" dirty="0">
              <a:ea typeface="等线" panose="02010600030101010101" charset="-122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72B9-F1E9-4F4B-AE07-63A518054A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B8FE-151D-425B-8700-7CBACEC89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phone 6 float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9833224" y="0"/>
            <a:ext cx="1987550" cy="529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95" kern="12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智者</a:t>
            </a:r>
            <a:r>
              <a:rPr lang="en-US" altLang="zh-CN" sz="1895" kern="12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·</a:t>
            </a:r>
            <a:r>
              <a:rPr lang="zh-CN" altLang="en-US" sz="1895" kern="12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勇者</a:t>
            </a:r>
            <a:r>
              <a:rPr lang="en-US" altLang="zh-CN" sz="1895" kern="12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·</a:t>
            </a:r>
            <a:r>
              <a:rPr lang="zh-CN" altLang="en-US" sz="1895" kern="12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善成者</a:t>
            </a:r>
            <a:endParaRPr lang="zh-CN" altLang="en-US" sz="1895" kern="1200" dirty="0">
              <a:solidFill>
                <a:srgbClr val="FF33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ea"/>
            </a:endParaRPr>
          </a:p>
        </p:txBody>
      </p:sp>
      <p:sp>
        <p:nvSpPr>
          <p:cNvPr id="9" name="矩形 8"/>
          <p:cNvSpPr/>
          <p:nvPr userDrawn="1"/>
        </p:nvSpPr>
        <p:spPr>
          <a:xfrm flipV="1">
            <a:off x="1" y="567772"/>
            <a:ext cx="12192000" cy="16713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0080" indent="-18288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25955" indent="-55435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705"/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866" y="25156"/>
            <a:ext cx="3281463" cy="467890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 userDrawn="1"/>
        </p:nvSpPr>
        <p:spPr>
          <a:xfrm>
            <a:off x="9833224" y="0"/>
            <a:ext cx="1987550" cy="5295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rt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95" kern="12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智者</a:t>
            </a:r>
            <a:r>
              <a:rPr lang="en-US" altLang="zh-CN" sz="1895" kern="12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·</a:t>
            </a:r>
            <a:r>
              <a:rPr lang="zh-CN" altLang="en-US" sz="1895" kern="12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勇者</a:t>
            </a:r>
            <a:r>
              <a:rPr lang="en-US" altLang="zh-CN" sz="1895" kern="12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·</a:t>
            </a:r>
            <a:r>
              <a:rPr lang="zh-CN" altLang="en-US" sz="1895" kern="1200" dirty="0">
                <a:solidFill>
                  <a:srgbClr val="FF33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+mn-ea"/>
              </a:rPr>
              <a:t>善成者</a:t>
            </a:r>
            <a:endParaRPr lang="zh-CN" altLang="en-US" sz="1895" kern="1200" dirty="0">
              <a:solidFill>
                <a:srgbClr val="FF33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+mn-ea"/>
            </a:endParaRPr>
          </a:p>
        </p:txBody>
      </p:sp>
      <p:sp>
        <p:nvSpPr>
          <p:cNvPr id="20" name="矩形 19"/>
          <p:cNvSpPr/>
          <p:nvPr userDrawn="1"/>
        </p:nvSpPr>
        <p:spPr>
          <a:xfrm flipV="1">
            <a:off x="1" y="567772"/>
            <a:ext cx="12192000" cy="16713"/>
          </a:xfrm>
          <a:prstGeom prst="rect">
            <a:avLst/>
          </a:prstGeom>
          <a:solidFill>
            <a:srgbClr val="0066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40080" indent="-18288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282700" indent="-3683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925955" indent="-55435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568575" indent="-739775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705"/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866" y="25156"/>
            <a:ext cx="3281463" cy="467890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 userDrawn="1"/>
        </p:nvGrpSpPr>
        <p:grpSpPr>
          <a:xfrm>
            <a:off x="357918" y="727836"/>
            <a:ext cx="11709474" cy="460455"/>
            <a:chOff x="366912" y="724911"/>
            <a:chExt cx="11709474" cy="460455"/>
          </a:xfrm>
        </p:grpSpPr>
        <p:sp>
          <p:nvSpPr>
            <p:cNvPr id="39" name="PA_文本框 6"/>
            <p:cNvSpPr txBox="1"/>
            <p:nvPr>
              <p:custDataLst>
                <p:tags r:id="rId2"/>
              </p:custDataLst>
            </p:nvPr>
          </p:nvSpPr>
          <p:spPr>
            <a:xfrm>
              <a:off x="366912" y="724911"/>
              <a:ext cx="11709474" cy="460455"/>
            </a:xfrm>
            <a:prstGeom prst="rect">
              <a:avLst/>
            </a:prstGeom>
            <a:ln>
              <a:solidFill>
                <a:srgbClr val="008ED2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342900" indent="-342900" defTabSz="914400" eaLnBrk="1" latinLnBrk="0" hangingPunct="1">
                <a:lnSpc>
                  <a:spcPct val="90000"/>
                </a:lnSpc>
                <a:buFont typeface="Wingdings" panose="05000000000000000000" pitchFamily="2" charset="2"/>
                <a:buChar char="Ø"/>
                <a:defRPr sz="2000" b="1">
                  <a:ln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marL="0" indent="0" algn="ctr">
                <a:buNone/>
              </a:pPr>
              <a:endParaRPr lang="zh-CN" altLang="en-US" sz="2400" dirty="0">
                <a:ln>
                  <a:noFill/>
                </a:ln>
                <a:solidFill>
                  <a:schemeClr val="accent1"/>
                </a:solidFill>
                <a:sym typeface="+mn-lt"/>
              </a:endParaRPr>
            </a:p>
          </p:txBody>
        </p:sp>
        <p:grpSp>
          <p:nvGrpSpPr>
            <p:cNvPr id="40" name="组合 71"/>
            <p:cNvGrpSpPr/>
            <p:nvPr/>
          </p:nvGrpSpPr>
          <p:grpSpPr>
            <a:xfrm flipH="1">
              <a:off x="1092454" y="793750"/>
              <a:ext cx="1003708" cy="293327"/>
              <a:chOff x="11516263" y="304658"/>
              <a:chExt cx="1027772" cy="287943"/>
            </a:xfrm>
          </p:grpSpPr>
          <p:sp>
            <p:nvSpPr>
              <p:cNvPr id="45" name="燕尾形 72"/>
              <p:cNvSpPr/>
              <p:nvPr/>
            </p:nvSpPr>
            <p:spPr>
              <a:xfrm>
                <a:off x="11516263" y="304658"/>
                <a:ext cx="288032" cy="287943"/>
              </a:xfrm>
              <a:prstGeom prst="chevron">
                <a:avLst/>
              </a:prstGeom>
              <a:solidFill>
                <a:srgbClr val="7CB5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6" name="燕尾形 73"/>
              <p:cNvSpPr/>
              <p:nvPr/>
            </p:nvSpPr>
            <p:spPr>
              <a:xfrm>
                <a:off x="11886132" y="304658"/>
                <a:ext cx="288032" cy="287943"/>
              </a:xfrm>
              <a:prstGeom prst="chevron">
                <a:avLst/>
              </a:prstGeom>
              <a:solidFill>
                <a:srgbClr val="7CB554">
                  <a:alpha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7" name="燕尾形 74"/>
              <p:cNvSpPr/>
              <p:nvPr/>
            </p:nvSpPr>
            <p:spPr>
              <a:xfrm>
                <a:off x="12256003" y="304658"/>
                <a:ext cx="288032" cy="287943"/>
              </a:xfrm>
              <a:prstGeom prst="chevron">
                <a:avLst/>
              </a:prstGeom>
              <a:solidFill>
                <a:srgbClr val="7CB554">
                  <a:alpha val="5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41" name="组合 75"/>
            <p:cNvGrpSpPr/>
            <p:nvPr/>
          </p:nvGrpSpPr>
          <p:grpSpPr>
            <a:xfrm>
              <a:off x="10095834" y="825517"/>
              <a:ext cx="1003710" cy="293328"/>
              <a:chOff x="11872231" y="335843"/>
              <a:chExt cx="1027774" cy="287944"/>
            </a:xfrm>
          </p:grpSpPr>
          <p:sp>
            <p:nvSpPr>
              <p:cNvPr id="42" name="燕尾形 76"/>
              <p:cNvSpPr/>
              <p:nvPr/>
            </p:nvSpPr>
            <p:spPr>
              <a:xfrm>
                <a:off x="11872231" y="335843"/>
                <a:ext cx="288032" cy="287943"/>
              </a:xfrm>
              <a:prstGeom prst="chevron">
                <a:avLst/>
              </a:prstGeom>
              <a:solidFill>
                <a:srgbClr val="7CB5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 dirty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3" name="燕尾形 77"/>
              <p:cNvSpPr/>
              <p:nvPr/>
            </p:nvSpPr>
            <p:spPr>
              <a:xfrm>
                <a:off x="12242103" y="335844"/>
                <a:ext cx="288032" cy="287943"/>
              </a:xfrm>
              <a:prstGeom prst="chevron">
                <a:avLst/>
              </a:prstGeom>
              <a:solidFill>
                <a:srgbClr val="7CB554">
                  <a:alpha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44" name="燕尾形 78"/>
              <p:cNvSpPr/>
              <p:nvPr/>
            </p:nvSpPr>
            <p:spPr>
              <a:xfrm>
                <a:off x="12611973" y="335844"/>
                <a:ext cx="288032" cy="287943"/>
              </a:xfrm>
              <a:prstGeom prst="chevron">
                <a:avLst/>
              </a:prstGeom>
              <a:solidFill>
                <a:srgbClr val="7CB554">
                  <a:alpha val="5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6243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32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48" name="组合 47"/>
          <p:cNvGrpSpPr/>
          <p:nvPr userDrawn="1"/>
        </p:nvGrpSpPr>
        <p:grpSpPr>
          <a:xfrm>
            <a:off x="357917" y="727840"/>
            <a:ext cx="11709475" cy="460455"/>
            <a:chOff x="366912" y="724911"/>
            <a:chExt cx="11709474" cy="460455"/>
          </a:xfrm>
        </p:grpSpPr>
        <p:sp>
          <p:nvSpPr>
            <p:cNvPr id="49" name="PA_文本框 6"/>
            <p:cNvSpPr txBox="1"/>
            <p:nvPr>
              <p:custDataLst>
                <p:tags r:id="rId3"/>
              </p:custDataLst>
            </p:nvPr>
          </p:nvSpPr>
          <p:spPr>
            <a:xfrm>
              <a:off x="366912" y="724911"/>
              <a:ext cx="11709474" cy="460455"/>
            </a:xfrm>
            <a:prstGeom prst="rect">
              <a:avLst/>
            </a:prstGeom>
            <a:ln>
              <a:solidFill>
                <a:srgbClr val="008ED2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defPPr>
                <a:defRPr lang="zh-CN"/>
              </a:defPPr>
              <a:lvl1pPr marL="342900" indent="-342900" defTabSz="914400" eaLnBrk="1" latinLnBrk="0" hangingPunct="1">
                <a:lnSpc>
                  <a:spcPct val="90000"/>
                </a:lnSpc>
                <a:buFont typeface="Wingdings" panose="05000000000000000000" pitchFamily="2" charset="2"/>
                <a:buChar char="Ø"/>
                <a:defRPr sz="2000" b="1">
                  <a:ln>
                    <a:solidFill>
                      <a:schemeClr val="bg1">
                        <a:lumMod val="50000"/>
                      </a:schemeClr>
                    </a:solidFill>
                  </a:ln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  <a:lvl2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2pPr>
              <a:lvl3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3pPr>
              <a:lvl4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4pPr>
              <a:lvl5pPr indent="0" defTabSz="914400" eaLnBrk="1" latinLnBrk="0" hangingPunct="1">
                <a:lnSpc>
                  <a:spcPct val="90000"/>
                </a:lnSpc>
                <a:buNone/>
                <a:defRPr sz="2800" b="1">
                  <a:gradFill flip="none" rotWithShape="1">
                    <a:gsLst>
                      <a:gs pos="8000">
                        <a:srgbClr val="FAFFFF"/>
                      </a:gs>
                      <a:gs pos="100000">
                        <a:srgbClr val="C3C4CB"/>
                      </a:gs>
                    </a:gsLst>
                    <a:lin ang="5400000" scaled="1"/>
                    <a:tileRect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5pPr>
              <a:lvl6pPr>
                <a:defRPr sz="1800">
                  <a:latin typeface="+mn-lt"/>
                  <a:ea typeface="+mn-ea"/>
                </a:defRPr>
              </a:lvl6pPr>
              <a:lvl7pPr>
                <a:defRPr sz="1800">
                  <a:latin typeface="+mn-lt"/>
                  <a:ea typeface="+mn-ea"/>
                </a:defRPr>
              </a:lvl7pPr>
              <a:lvl8pPr>
                <a:defRPr sz="1800">
                  <a:latin typeface="+mn-lt"/>
                  <a:ea typeface="+mn-ea"/>
                </a:defRPr>
              </a:lvl8pPr>
              <a:lvl9pPr>
                <a:defRPr sz="1800">
                  <a:latin typeface="+mn-lt"/>
                  <a:ea typeface="+mn-ea"/>
                </a:defRPr>
              </a:lvl9pPr>
            </a:lstStyle>
            <a:p>
              <a:pPr marL="0" indent="0" algn="ctr">
                <a:buNone/>
              </a:pPr>
              <a:endParaRPr lang="zh-CN" altLang="en-US" sz="1800" dirty="0">
                <a:ln>
                  <a:noFill/>
                </a:ln>
                <a:solidFill>
                  <a:schemeClr val="accent1"/>
                </a:solidFill>
                <a:sym typeface="+mn-lt"/>
              </a:endParaRPr>
            </a:p>
          </p:txBody>
        </p:sp>
        <p:grpSp>
          <p:nvGrpSpPr>
            <p:cNvPr id="50" name="组合 71"/>
            <p:cNvGrpSpPr/>
            <p:nvPr/>
          </p:nvGrpSpPr>
          <p:grpSpPr>
            <a:xfrm flipH="1">
              <a:off x="1092454" y="793750"/>
              <a:ext cx="1003708" cy="293327"/>
              <a:chOff x="11516263" y="304658"/>
              <a:chExt cx="1027772" cy="287943"/>
            </a:xfrm>
          </p:grpSpPr>
          <p:sp>
            <p:nvSpPr>
              <p:cNvPr id="55" name="燕尾形 72"/>
              <p:cNvSpPr/>
              <p:nvPr/>
            </p:nvSpPr>
            <p:spPr>
              <a:xfrm>
                <a:off x="11516263" y="304658"/>
                <a:ext cx="288032" cy="287943"/>
              </a:xfrm>
              <a:prstGeom prst="chevron">
                <a:avLst/>
              </a:prstGeom>
              <a:solidFill>
                <a:srgbClr val="7CB5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6" name="燕尾形 73"/>
              <p:cNvSpPr/>
              <p:nvPr/>
            </p:nvSpPr>
            <p:spPr>
              <a:xfrm>
                <a:off x="11886132" y="304658"/>
                <a:ext cx="288032" cy="287943"/>
              </a:xfrm>
              <a:prstGeom prst="chevron">
                <a:avLst/>
              </a:prstGeom>
              <a:solidFill>
                <a:srgbClr val="7CB554">
                  <a:alpha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7" name="燕尾形 74"/>
              <p:cNvSpPr/>
              <p:nvPr/>
            </p:nvSpPr>
            <p:spPr>
              <a:xfrm>
                <a:off x="12256003" y="304658"/>
                <a:ext cx="288032" cy="287943"/>
              </a:xfrm>
              <a:prstGeom prst="chevron">
                <a:avLst/>
              </a:prstGeom>
              <a:solidFill>
                <a:srgbClr val="7CB554">
                  <a:alpha val="5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51" name="组合 75"/>
            <p:cNvGrpSpPr/>
            <p:nvPr/>
          </p:nvGrpSpPr>
          <p:grpSpPr>
            <a:xfrm>
              <a:off x="10095834" y="825517"/>
              <a:ext cx="1003710" cy="293328"/>
              <a:chOff x="11872231" y="335843"/>
              <a:chExt cx="1027774" cy="287944"/>
            </a:xfrm>
          </p:grpSpPr>
          <p:sp>
            <p:nvSpPr>
              <p:cNvPr id="52" name="燕尾形 76"/>
              <p:cNvSpPr/>
              <p:nvPr/>
            </p:nvSpPr>
            <p:spPr>
              <a:xfrm>
                <a:off x="11872231" y="335843"/>
                <a:ext cx="288032" cy="287943"/>
              </a:xfrm>
              <a:prstGeom prst="chevron">
                <a:avLst/>
              </a:prstGeom>
              <a:solidFill>
                <a:srgbClr val="7CB554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 dirty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3" name="燕尾形 77"/>
              <p:cNvSpPr/>
              <p:nvPr/>
            </p:nvSpPr>
            <p:spPr>
              <a:xfrm>
                <a:off x="12242103" y="335844"/>
                <a:ext cx="288032" cy="287943"/>
              </a:xfrm>
              <a:prstGeom prst="chevron">
                <a:avLst/>
              </a:prstGeom>
              <a:solidFill>
                <a:srgbClr val="7CB554">
                  <a:alpha val="8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  <p:sp>
            <p:nvSpPr>
              <p:cNvPr id="54" name="燕尾形 78"/>
              <p:cNvSpPr/>
              <p:nvPr/>
            </p:nvSpPr>
            <p:spPr>
              <a:xfrm>
                <a:off x="12611973" y="335844"/>
                <a:ext cx="288032" cy="287943"/>
              </a:xfrm>
              <a:prstGeom prst="chevron">
                <a:avLst/>
              </a:prstGeom>
              <a:solidFill>
                <a:srgbClr val="7CB554">
                  <a:alpha val="50196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 defTabSz="1217930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 kern="0">
                  <a:solidFill>
                    <a:srgbClr val="FF0000"/>
                  </a:solidFill>
                  <a:latin typeface="Calibri" panose="020F0502020204030204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59" name="矩形 58"/>
          <p:cNvSpPr/>
          <p:nvPr userDrawn="1"/>
        </p:nvSpPr>
        <p:spPr>
          <a:xfrm>
            <a:off x="75004" y="60826"/>
            <a:ext cx="451520" cy="457193"/>
          </a:xfrm>
          <a:prstGeom prst="rect">
            <a:avLst/>
          </a:prstGeom>
          <a:noFill/>
          <a:ln w="25400" cap="sq" cmpd="sng" algn="ctr">
            <a:solidFill>
              <a:schemeClr val="accent2"/>
            </a:solidFill>
            <a:prstDash val="solid"/>
            <a:miter lim="800000"/>
          </a:ln>
          <a:effectLst/>
        </p:spPr>
        <p:txBody>
          <a:bodyPr lIns="115176" tIns="57588" rIns="115176" bIns="57588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矩形 59"/>
          <p:cNvSpPr/>
          <p:nvPr userDrawn="1"/>
        </p:nvSpPr>
        <p:spPr>
          <a:xfrm>
            <a:off x="294657" y="247532"/>
            <a:ext cx="364015" cy="368589"/>
          </a:xfrm>
          <a:prstGeom prst="rect">
            <a:avLst/>
          </a:prstGeom>
          <a:solidFill>
            <a:schemeClr val="accent2"/>
          </a:solidFill>
          <a:ln w="25400" cap="flat" cmpd="sng" algn="ctr">
            <a:solidFill>
              <a:schemeClr val="accent2"/>
            </a:solidFill>
            <a:prstDash val="solid"/>
          </a:ln>
          <a:effectLst/>
        </p:spPr>
        <p:txBody>
          <a:bodyPr lIns="115176" tIns="57588" rIns="115176" bIns="57588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3" name="标题 1"/>
          <p:cNvSpPr>
            <a:spLocks noGrp="1"/>
          </p:cNvSpPr>
          <p:nvPr>
            <p:ph type="title"/>
          </p:nvPr>
        </p:nvSpPr>
        <p:spPr>
          <a:xfrm>
            <a:off x="746177" y="90035"/>
            <a:ext cx="8901721" cy="4604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3200">
                <a:ln>
                  <a:solidFill>
                    <a:schemeClr val="accent2"/>
                  </a:solidFill>
                </a:ln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cxnSp>
        <p:nvCxnSpPr>
          <p:cNvPr id="74" name="直接连接符 73"/>
          <p:cNvCxnSpPr/>
          <p:nvPr userDrawn="1"/>
        </p:nvCxnSpPr>
        <p:spPr>
          <a:xfrm flipV="1">
            <a:off x="748976" y="550490"/>
            <a:ext cx="11443024" cy="796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3308" y="6665842"/>
            <a:ext cx="1578316" cy="234073"/>
          </a:xfrm>
          <a:prstGeom prst="rect">
            <a:avLst/>
          </a:prstGeom>
        </p:spPr>
      </p:pic>
      <p:cxnSp>
        <p:nvCxnSpPr>
          <p:cNvPr id="83" name="直接连接符 82"/>
          <p:cNvCxnSpPr/>
          <p:nvPr userDrawn="1"/>
        </p:nvCxnSpPr>
        <p:spPr>
          <a:xfrm>
            <a:off x="6458468" y="6644099"/>
            <a:ext cx="5738186" cy="0"/>
          </a:xfrm>
          <a:prstGeom prst="line">
            <a:avLst/>
          </a:prstGeom>
          <a:ln>
            <a:solidFill>
              <a:srgbClr val="008ED2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4" name="TextBox 15"/>
          <p:cNvSpPr txBox="1"/>
          <p:nvPr userDrawn="1"/>
        </p:nvSpPr>
        <p:spPr>
          <a:xfrm>
            <a:off x="5693897" y="6453336"/>
            <a:ext cx="76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008ED2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8" name="直接连接符 87"/>
          <p:cNvCxnSpPr/>
          <p:nvPr userDrawn="1"/>
        </p:nvCxnSpPr>
        <p:spPr>
          <a:xfrm>
            <a:off x="1291771" y="6644099"/>
            <a:ext cx="4402126" cy="0"/>
          </a:xfrm>
          <a:prstGeom prst="line">
            <a:avLst/>
          </a:prstGeom>
          <a:ln>
            <a:solidFill>
              <a:srgbClr val="008ED2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 userDrawn="1"/>
        </p:nvCxnSpPr>
        <p:spPr>
          <a:xfrm flipH="1">
            <a:off x="1430338" y="6480175"/>
            <a:ext cx="10620375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 userDrawn="1"/>
        </p:nvCxnSpPr>
        <p:spPr>
          <a:xfrm flipH="1">
            <a:off x="141288" y="6480175"/>
            <a:ext cx="792162" cy="0"/>
          </a:xfrm>
          <a:prstGeom prst="line">
            <a:avLst/>
          </a:prstGeom>
          <a:ln w="15875"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 hidden="1"/>
          <p:cNvCxnSpPr/>
          <p:nvPr userDrawn="1"/>
        </p:nvCxnSpPr>
        <p:spPr>
          <a:xfrm>
            <a:off x="3181350" y="431800"/>
            <a:ext cx="0" cy="525463"/>
          </a:xfrm>
          <a:prstGeom prst="line">
            <a:avLst/>
          </a:prstGeom>
          <a:ln>
            <a:solidFill>
              <a:srgbClr val="28A9D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1"/>
          <p:cNvGrpSpPr/>
          <p:nvPr userDrawn="1"/>
        </p:nvGrpSpPr>
        <p:grpSpPr bwMode="auto">
          <a:xfrm>
            <a:off x="194630" y="642340"/>
            <a:ext cx="11855553" cy="76200"/>
            <a:chOff x="0" y="0"/>
            <a:chExt cx="11856798" cy="103239"/>
          </a:xfrm>
          <a:solidFill>
            <a:srgbClr val="28A9D6"/>
          </a:solidFill>
        </p:grpSpPr>
        <p:sp>
          <p:nvSpPr>
            <p:cNvPr id="6" name="矩形 2"/>
            <p:cNvSpPr/>
            <p:nvPr/>
          </p:nvSpPr>
          <p:spPr>
            <a:xfrm>
              <a:off x="0" y="0"/>
              <a:ext cx="1983524" cy="103239"/>
            </a:xfrm>
            <a:prstGeom prst="rect">
              <a:avLst/>
            </a:prstGeom>
            <a:grpFill/>
            <a:ln w="12700">
              <a:noFill/>
            </a:ln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 noProof="1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直接连接符 3"/>
            <p:cNvSpPr/>
            <p:nvPr/>
          </p:nvSpPr>
          <p:spPr>
            <a:xfrm flipV="1">
              <a:off x="1983523" y="77429"/>
              <a:ext cx="9873275" cy="0"/>
            </a:xfrm>
            <a:prstGeom prst="line">
              <a:avLst/>
            </a:prstGeom>
            <a:grpFill/>
            <a:ln w="25400" cap="flat" cmpd="sng">
              <a:solidFill>
                <a:srgbClr val="28A9D6"/>
              </a:solidFill>
              <a:prstDash val="solid"/>
              <a:bevel/>
              <a:headEnd type="none" w="med" len="med"/>
              <a:tailEnd type="none" w="med" len="med"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 noProof="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9" name="文本框 3"/>
          <p:cNvSpPr txBox="1"/>
          <p:nvPr userDrawn="1"/>
        </p:nvSpPr>
        <p:spPr>
          <a:xfrm>
            <a:off x="1003300" y="6361113"/>
            <a:ext cx="357188" cy="2603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fld id="{6EE40D7B-F773-4C09-B36F-B78B8D847117}" type="slidenum">
              <a:rPr lang="zh-CN" altLang="en-US" sz="1050">
                <a:latin typeface="+mn-lt"/>
                <a:ea typeface="+mn-ea"/>
                <a:cs typeface="+mn-cs"/>
              </a:rPr>
            </a:fld>
            <a:endParaRPr lang="zh-CN" altLang="en-US" sz="105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fade/>
  </p:transition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72B9-F1E9-4F4B-AE07-63A518054A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B8FE-151D-425B-8700-7CBACEC89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72B9-F1E9-4F4B-AE07-63A518054A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B8FE-151D-425B-8700-7CBACEC89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FE72B9-F1E9-4F4B-AE07-63A518054A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D6B8FE-151D-425B-8700-7CBACEC899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pattFill prst="ltUpDiag">
          <a:fgClr>
            <a:schemeClr val="bg1"/>
          </a:fgClr>
          <a:bgClr>
            <a:schemeClr val="bg1">
              <a:lumMod val="9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效果图2020.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66800" y="914400"/>
            <a:ext cx="10058400" cy="5029200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 userDrawn="1"/>
        </p:nvCxnSpPr>
        <p:spPr>
          <a:xfrm>
            <a:off x="0" y="6644099"/>
            <a:ext cx="5693897" cy="0"/>
          </a:xfrm>
          <a:prstGeom prst="line">
            <a:avLst/>
          </a:prstGeom>
          <a:ln>
            <a:solidFill>
              <a:srgbClr val="148BDC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/>
        </p:nvCxnSpPr>
        <p:spPr>
          <a:xfrm>
            <a:off x="6458468" y="6644099"/>
            <a:ext cx="5738186" cy="0"/>
          </a:xfrm>
          <a:prstGeom prst="line">
            <a:avLst/>
          </a:prstGeom>
          <a:ln>
            <a:solidFill>
              <a:srgbClr val="148BDC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2" name="燕尾形 11"/>
          <p:cNvSpPr/>
          <p:nvPr userDrawn="1"/>
        </p:nvSpPr>
        <p:spPr>
          <a:xfrm>
            <a:off x="10129052" y="800708"/>
            <a:ext cx="720094" cy="72008"/>
          </a:xfrm>
          <a:prstGeom prst="chevron">
            <a:avLst/>
          </a:prstGeom>
          <a:solidFill>
            <a:srgbClr val="008ED2"/>
          </a:solidFill>
          <a:ln>
            <a:solidFill>
              <a:srgbClr val="008ED2"/>
            </a:solidFill>
            <a:tailEnd type="triangle" w="med" len="lg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05425"/>
              </a:solidFill>
            </a:endParaRPr>
          </a:p>
        </p:txBody>
      </p:sp>
      <p:sp>
        <p:nvSpPr>
          <p:cNvPr id="13" name="椭圆 12"/>
          <p:cNvSpPr/>
          <p:nvPr userDrawn="1"/>
        </p:nvSpPr>
        <p:spPr>
          <a:xfrm>
            <a:off x="10633094" y="440712"/>
            <a:ext cx="792103" cy="792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8ED2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200" b="1" dirty="0">
              <a:solidFill>
                <a:srgbClr val="F054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Arial Unicode MS" panose="020B0604020202020204" pitchFamily="34" charset="-122"/>
              <a:cs typeface="Tahoma" panose="020B0604030504040204" pitchFamily="34" charset="0"/>
            </a:endParaRPr>
          </a:p>
        </p:txBody>
      </p:sp>
      <p:sp>
        <p:nvSpPr>
          <p:cNvPr id="15" name="椭圆 14"/>
          <p:cNvSpPr/>
          <p:nvPr userDrawn="1"/>
        </p:nvSpPr>
        <p:spPr>
          <a:xfrm>
            <a:off x="9696924" y="584712"/>
            <a:ext cx="504066" cy="504000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8ED2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2800" b="1" dirty="0">
              <a:solidFill>
                <a:srgbClr val="F0542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oadway" panose="04040905080B02020502" pitchFamily="82" charset="0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sp>
        <p:nvSpPr>
          <p:cNvPr id="21" name="椭圆 20"/>
          <p:cNvSpPr/>
          <p:nvPr userDrawn="1"/>
        </p:nvSpPr>
        <p:spPr>
          <a:xfrm>
            <a:off x="9192747" y="746225"/>
            <a:ext cx="179411" cy="180975"/>
          </a:xfrm>
          <a:prstGeom prst="ellipse">
            <a:avLst/>
          </a:prstGeom>
          <a:solidFill>
            <a:schemeClr val="bg1"/>
          </a:solidFill>
          <a:ln w="57150">
            <a:solidFill>
              <a:srgbClr val="008ED2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7200" tIns="7200" rIns="7200" bIns="7200" anchor="ctr"/>
          <a:lstStyle/>
          <a:p>
            <a:pPr marR="0" lvl="0" indent="0" algn="ctr" defTabSz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800" b="1" i="0" u="none" strike="noStrike" cap="none" spc="0" normalizeH="0" baseline="0">
              <a:ln>
                <a:noFill/>
              </a:ln>
              <a:solidFill>
                <a:srgbClr val="F05425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Tahoma" panose="020B0604030504040204" pitchFamily="34" charset="0"/>
            </a:endParaRPr>
          </a:p>
        </p:txBody>
      </p:sp>
      <p:cxnSp>
        <p:nvCxnSpPr>
          <p:cNvPr id="32" name="直接连接符 31"/>
          <p:cNvCxnSpPr>
            <a:stCxn id="21" idx="2"/>
          </p:cNvCxnSpPr>
          <p:nvPr userDrawn="1"/>
        </p:nvCxnSpPr>
        <p:spPr>
          <a:xfrm flipH="1" flipV="1">
            <a:off x="622679" y="836712"/>
            <a:ext cx="8570068" cy="1"/>
          </a:xfrm>
          <a:prstGeom prst="line">
            <a:avLst/>
          </a:prstGeom>
          <a:ln>
            <a:solidFill>
              <a:srgbClr val="008ED2"/>
            </a:solidFill>
            <a:prstDash val="dash"/>
            <a:headEnd type="none" w="med" len="med"/>
            <a:tailEnd type="oval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" name="TextBox 15"/>
          <p:cNvSpPr txBox="1"/>
          <p:nvPr userDrawn="1"/>
        </p:nvSpPr>
        <p:spPr>
          <a:xfrm>
            <a:off x="5693897" y="6453336"/>
            <a:ext cx="76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148BDC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24"/>
          <p:cNvSpPr/>
          <p:nvPr userDrawn="1"/>
        </p:nvSpPr>
        <p:spPr bwMode="auto">
          <a:xfrm>
            <a:off x="9054799" y="6403459"/>
            <a:ext cx="3137201" cy="43830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>
            <a:solidFill>
              <a:srgbClr val="008ED2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诚信 </a:t>
            </a:r>
            <a:r>
              <a:rPr lang="en-US" altLang="zh-CN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创新</a:t>
            </a:r>
            <a:r>
              <a:rPr lang="en-US" altLang="zh-CN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  </a:t>
            </a:r>
            <a:r>
              <a:rPr lang="zh-CN" altLang="en-US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超越  </a:t>
            </a:r>
            <a:r>
              <a:rPr lang="en-US" altLang="zh-CN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·</a:t>
            </a:r>
            <a:r>
              <a:rPr lang="zh-CN" altLang="en-US" dirty="0">
                <a:solidFill>
                  <a:srgbClr val="0D0D0D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共赢</a:t>
            </a:r>
            <a:endParaRPr lang="zh-CN" altLang="en-US" dirty="0">
              <a:solidFill>
                <a:srgbClr val="0D0D0D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 userDrawn="1"/>
        </p:nvPicPr>
        <p:blipFill rotWithShape="1">
          <a:blip r:embed="rId2"/>
          <a:srcRect/>
          <a:stretch>
            <a:fillRect/>
          </a:stretch>
        </p:blipFill>
        <p:spPr bwMode="auto">
          <a:xfrm rot="10800000">
            <a:off x="377273" y="1014562"/>
            <a:ext cx="1777147" cy="10784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3"/>
          <a:srcRect l="1" r="5123"/>
          <a:stretch>
            <a:fillRect/>
          </a:stretch>
        </p:blipFill>
        <p:spPr>
          <a:xfrm>
            <a:off x="1032510" y="227330"/>
            <a:ext cx="535940" cy="53721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7" name="矩形 6"/>
          <p:cNvSpPr/>
          <p:nvPr userDrawn="1"/>
        </p:nvSpPr>
        <p:spPr>
          <a:xfrm>
            <a:off x="1791126" y="314240"/>
            <a:ext cx="3649980" cy="41402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100" dirty="0">
                <a:ln>
                  <a:solidFill>
                    <a:srgbClr val="3BA8DC"/>
                  </a:solidFill>
                </a:ln>
                <a:solidFill>
                  <a:srgbClr val="3BA8DC"/>
                </a:solidFill>
                <a:ea typeface="微软雅黑" panose="020B0503020204020204" pitchFamily="34" charset="-122"/>
              </a:rPr>
              <a:t>中国建筑第八工程局有限公司</a:t>
            </a:r>
            <a:endParaRPr lang="zh-CN" altLang="en-US" sz="2100" dirty="0">
              <a:ln>
                <a:solidFill>
                  <a:srgbClr val="3BA8DC"/>
                </a:solidFill>
              </a:ln>
              <a:solidFill>
                <a:srgbClr val="3BA8DC"/>
              </a:solidFill>
              <a:ea typeface="微软雅黑" panose="020B0503020204020204" pitchFamily="34" charset="-122"/>
            </a:endParaRPr>
          </a:p>
        </p:txBody>
      </p:sp>
      <p:pic>
        <p:nvPicPr>
          <p:cNvPr id="2" name="图片 1" descr="效果图2020.5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21640" y="927100"/>
            <a:ext cx="10868660" cy="5434330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直接连接符 8"/>
          <p:cNvCxnSpPr/>
          <p:nvPr userDrawn="1"/>
        </p:nvCxnSpPr>
        <p:spPr>
          <a:xfrm flipV="1">
            <a:off x="748976" y="550490"/>
            <a:ext cx="11443024" cy="7964"/>
          </a:xfrm>
          <a:prstGeom prst="line">
            <a:avLst/>
          </a:pr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</a:ln>
          <a:effectLst/>
        </p:spPr>
      </p:cxnSp>
      <p:sp>
        <p:nvSpPr>
          <p:cNvPr id="10" name="矩形 9"/>
          <p:cNvSpPr/>
          <p:nvPr userDrawn="1"/>
        </p:nvSpPr>
        <p:spPr>
          <a:xfrm>
            <a:off x="75004" y="60826"/>
            <a:ext cx="451520" cy="457193"/>
          </a:xfrm>
          <a:prstGeom prst="rect">
            <a:avLst/>
          </a:prstGeom>
          <a:noFill/>
          <a:ln w="25400" cap="sq" cmpd="sng" algn="ctr">
            <a:solidFill>
              <a:srgbClr val="ED7D31"/>
            </a:solidFill>
            <a:prstDash val="solid"/>
            <a:miter lim="800000"/>
          </a:ln>
          <a:effectLst/>
        </p:spPr>
        <p:txBody>
          <a:bodyPr lIns="115176" tIns="57588" rIns="115176" bIns="57588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94657" y="247532"/>
            <a:ext cx="364015" cy="368589"/>
          </a:xfrm>
          <a:prstGeom prst="rect">
            <a:avLst/>
          </a:prstGeom>
          <a:solidFill>
            <a:srgbClr val="ED7D31"/>
          </a:solidFill>
          <a:ln w="25400" cap="flat" cmpd="sng" algn="ctr">
            <a:solidFill>
              <a:srgbClr val="ED7D31"/>
            </a:solidFill>
            <a:prstDash val="solid"/>
          </a:ln>
          <a:effectLst/>
        </p:spPr>
        <p:txBody>
          <a:bodyPr lIns="115176" tIns="57588" rIns="115176" bIns="57588" rtlCol="0" anchor="ctr"/>
          <a:lstStyle/>
          <a:p>
            <a:pPr marL="0" marR="0" lvl="0" indent="0" algn="ctr" defTabSz="121856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标题 1"/>
          <p:cNvSpPr>
            <a:spLocks noGrp="1"/>
          </p:cNvSpPr>
          <p:nvPr>
            <p:ph type="title"/>
          </p:nvPr>
        </p:nvSpPr>
        <p:spPr>
          <a:xfrm>
            <a:off x="746177" y="90035"/>
            <a:ext cx="8901721" cy="4604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>
            <a:lvl1pPr>
              <a:defRPr sz="3200">
                <a:ln>
                  <a:solidFill>
                    <a:srgbClr val="ED7D31"/>
                  </a:solidFill>
                </a:ln>
                <a:solidFill>
                  <a:srgbClr val="ED7D3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cxnSp>
        <p:nvCxnSpPr>
          <p:cNvPr id="19" name="直接连接符 18"/>
          <p:cNvCxnSpPr/>
          <p:nvPr userDrawn="1"/>
        </p:nvCxnSpPr>
        <p:spPr>
          <a:xfrm>
            <a:off x="6458468" y="6644099"/>
            <a:ext cx="5738186" cy="0"/>
          </a:xfrm>
          <a:prstGeom prst="line">
            <a:avLst/>
          </a:prstGeom>
          <a:ln>
            <a:solidFill>
              <a:srgbClr val="ED7D31"/>
            </a:solidFill>
            <a:headEnd type="oval"/>
            <a:tailEnd type="non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0" name="TextBox 15"/>
          <p:cNvSpPr txBox="1"/>
          <p:nvPr userDrawn="1"/>
        </p:nvSpPr>
        <p:spPr>
          <a:xfrm>
            <a:off x="5693897" y="6453336"/>
            <a:ext cx="7645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rgbClr val="ED7D31"/>
                </a:solidFill>
              </a:rPr>
            </a:fld>
            <a:r>
              <a:rPr lang="zh-CN" altLang="en-US" sz="1600" dirty="0">
                <a:solidFill>
                  <a:schemeClr val="bg1"/>
                </a:solidFill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1" name="直接连接符 20"/>
          <p:cNvCxnSpPr/>
          <p:nvPr userDrawn="1"/>
        </p:nvCxnSpPr>
        <p:spPr>
          <a:xfrm>
            <a:off x="-454" y="6643464"/>
            <a:ext cx="5694045" cy="635"/>
          </a:xfrm>
          <a:prstGeom prst="line">
            <a:avLst/>
          </a:prstGeom>
          <a:ln>
            <a:solidFill>
              <a:srgbClr val="ED7D31"/>
            </a:solidFill>
            <a:tailEnd type="oval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4" Type="http://schemas.openxmlformats.org/officeDocument/2006/relationships/theme" Target="../theme/theme1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FE72B9-F1E9-4F4B-AE07-63A518054A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D6B8FE-151D-425B-8700-7CBACEC899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175"/>
            <a:ext cx="12192000" cy="6851650"/>
          </a:xfrm>
          <a:prstGeom prst="rect">
            <a:avLst/>
          </a:prstGeom>
        </p:spPr>
      </p:pic>
      <p:sp>
        <p:nvSpPr>
          <p:cNvPr id="43010" name="Line 11"/>
          <p:cNvSpPr/>
          <p:nvPr/>
        </p:nvSpPr>
        <p:spPr>
          <a:xfrm>
            <a:off x="3210878" y="3814445"/>
            <a:ext cx="5715" cy="635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defPPr>
              <a:defRPr lang="en-US"/>
            </a:defPPr>
            <a:lvl1pPr marL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  <p:transition spd="slow"/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COMMONDATA" val="eyJoZGlkIjoiNGYxNWFhMDVhNWZmYmM0ZTEwOTRiYjE3Yjk0ZWE0ZGIifQ=="/>
  <p:tag name="commondata" val="eyJoZGlkIjoiOGM4ZDgwNGNkMjUzOGU0ZTZkOGM4ZGI4NzlkYjU4ODcifQ=="/>
</p:tagLst>
</file>

<file path=ppt/theme/theme1.xml><?xml version="1.0" encoding="utf-8"?>
<a:theme xmlns:a="http://schemas.openxmlformats.org/drawingml/2006/main" name="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636800259342253228</Template>
  <TotalTime>0</TotalTime>
  <Words>0</Words>
  <Application>WPS 演示</Application>
  <PresentationFormat>宽屏</PresentationFormat>
  <Paragraphs>0</Paragraphs>
  <Slides>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6" baseType="lpstr">
      <vt:lpstr>Arial</vt:lpstr>
      <vt:lpstr>宋体</vt:lpstr>
      <vt:lpstr>Wingdings</vt:lpstr>
      <vt:lpstr>Tahoma</vt:lpstr>
      <vt:lpstr>Arial Unicode MS</vt:lpstr>
      <vt:lpstr>Broadway</vt:lpstr>
      <vt:lpstr>微软雅黑</vt:lpstr>
      <vt:lpstr>华文行楷</vt:lpstr>
      <vt:lpstr>Arial</vt:lpstr>
      <vt:lpstr>Californian FB</vt:lpstr>
      <vt:lpstr>Calibri</vt:lpstr>
      <vt:lpstr>Calibri</vt:lpstr>
      <vt:lpstr>等线</vt:lpstr>
      <vt:lpstr>等线 Light</vt:lpstr>
      <vt:lpstr>Office 主题​​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deng waibin</dc:creator>
  <cp:lastModifiedBy>郭文君</cp:lastModifiedBy>
  <cp:revision>1053</cp:revision>
  <cp:lastPrinted>2018-12-17T07:02:00Z</cp:lastPrinted>
  <dcterms:created xsi:type="dcterms:W3CDTF">2018-06-04T07:39:00Z</dcterms:created>
  <dcterms:modified xsi:type="dcterms:W3CDTF">2026-03-16T09:05:33Z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ICV">
    <vt:lpwstr>DD903AA026674920AC4882AA78CF5F6C_13</vt:lpwstr>
  </property>
</Properties>
</file>