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71" r:id="rId3"/>
  </p:sldIdLst>
  <p:sldSz cx="12192000" cy="6858000"/>
  <p:notesSz cx="6858000" cy="9144000"/>
  <p:custDataLst>
    <p:tags r:id="rId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4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09" d="100"/>
          <a:sy n="109" d="100"/>
        </p:scale>
        <p:origin x="636" y="96"/>
      </p:cViewPr>
      <p:guideLst>
        <p:guide orient="horz" pos="214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3.xml"/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DB413A-89E1-46B0-BEF8-A9BFEC03A88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04187E-18F6-4F51-8B2B-3719FA3F755A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04187E-18F6-4F51-8B2B-3719FA3F755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.xml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占位符 1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839416" y="858325"/>
            <a:ext cx="10891604" cy="507777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0000" tIns="46800" rIns="90000" bIns="46800" numCol="1" anchor="t" anchorCtr="0" compatLnSpc="1">
            <a:noAutofit/>
          </a:bodyPr>
          <a:lstStyle/>
          <a:p>
            <a:pPr marL="228600" indent="-228600">
              <a:spcBef>
                <a:spcPts val="1000"/>
              </a:spcBef>
            </a:pPr>
            <a:r>
              <a:rPr lang="zh-CN" altLang="en-US" sz="2000" b="1" dirty="0">
                <a:latin typeface="仿宋" panose="02010609060101010101" pitchFamily="49" charset="-122"/>
                <a:ea typeface="仿宋" panose="02010609060101010101" pitchFamily="49" charset="-122"/>
              </a:rPr>
              <a:t>一、格式要求：</a:t>
            </a:r>
            <a:endParaRPr lang="en-US" altLang="zh-CN" sz="2000" b="1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228600" indent="-228600">
              <a:spcBef>
                <a:spcPts val="1000"/>
              </a:spcBef>
            </a:pP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1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、本次市场调研汇报</a:t>
            </a:r>
            <a:r>
              <a:rPr lang="zh-CN" altLang="en-US" b="1" u="sng" dirty="0">
                <a:latin typeface="仿宋" panose="02010609060101010101" pitchFamily="49" charset="-122"/>
                <a:ea typeface="仿宋" panose="02010609060101010101" pitchFamily="49" charset="-122"/>
              </a:rPr>
              <a:t>务必采用</a:t>
            </a:r>
            <a:r>
              <a:rPr lang="en-US" altLang="zh-CN" b="1" u="sng" dirty="0">
                <a:latin typeface="仿宋" panose="02010609060101010101" pitchFamily="49" charset="-122"/>
                <a:ea typeface="仿宋" panose="02010609060101010101" pitchFamily="49" charset="-122"/>
              </a:rPr>
              <a:t>PPT</a:t>
            </a:r>
            <a:r>
              <a:rPr lang="zh-CN" altLang="en-US" b="1" u="sng" dirty="0">
                <a:latin typeface="仿宋" panose="02010609060101010101" pitchFamily="49" charset="-122"/>
                <a:ea typeface="仿宋" panose="02010609060101010101" pitchFamily="49" charset="-122"/>
              </a:rPr>
              <a:t>格式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；汇报时间</a:t>
            </a:r>
            <a:r>
              <a:rPr lang="zh-CN" altLang="en-US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严格控制在</a:t>
            </a:r>
            <a:r>
              <a:rPr lang="en-US" altLang="zh-CN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3</a:t>
            </a:r>
            <a:r>
              <a:rPr lang="zh-CN" altLang="en-US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分钟内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；</a:t>
            </a:r>
            <a:endParaRPr lang="en-US" altLang="zh-CN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228600" indent="-228600">
              <a:spcBef>
                <a:spcPts val="1000"/>
              </a:spcBef>
            </a:pP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2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、</a:t>
            </a:r>
            <a:r>
              <a:rPr lang="en-US" altLang="zh-CN" dirty="0" err="1">
                <a:latin typeface="仿宋" panose="02010609060101010101" pitchFamily="49" charset="-122"/>
                <a:ea typeface="仿宋" panose="02010609060101010101" pitchFamily="49" charset="-122"/>
              </a:rPr>
              <a:t>ppt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封面、内页均需在明显处</a:t>
            </a:r>
            <a:r>
              <a:rPr lang="zh-CN" altLang="en-US" u="sng" dirty="0">
                <a:latin typeface="仿宋" panose="02010609060101010101" pitchFamily="49" charset="-122"/>
                <a:ea typeface="仿宋" panose="02010609060101010101" pitchFamily="49" charset="-122"/>
              </a:rPr>
              <a:t>标出公司名称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；</a:t>
            </a:r>
            <a:endParaRPr lang="en-US" altLang="zh-CN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228600" indent="-228600">
              <a:spcBef>
                <a:spcPts val="1000"/>
              </a:spcBef>
            </a:pP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3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、</a:t>
            </a:r>
            <a:r>
              <a:rPr lang="en-US" altLang="zh-CN" dirty="0" err="1">
                <a:latin typeface="仿宋" panose="02010609060101010101" pitchFamily="49" charset="-122"/>
                <a:ea typeface="仿宋" panose="02010609060101010101" pitchFamily="49" charset="-122"/>
              </a:rPr>
              <a:t>ppt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内页，切换等</a:t>
            </a:r>
            <a:r>
              <a:rPr lang="zh-CN" altLang="en-US" u="sng" dirty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不嵌入</a:t>
            </a:r>
            <a:r>
              <a:rPr lang="zh-CN" altLang="en-US" u="sng" dirty="0">
                <a:latin typeface="仿宋" panose="02010609060101010101" pitchFamily="49" charset="-122"/>
                <a:ea typeface="仿宋" panose="02010609060101010101" pitchFamily="49" charset="-122"/>
              </a:rPr>
              <a:t>动画</a:t>
            </a:r>
            <a:r>
              <a:rPr lang="zh-CN" altLang="en-US" u="sng" dirty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、</a:t>
            </a:r>
            <a:r>
              <a:rPr lang="zh-CN" altLang="en-US" u="sng" dirty="0">
                <a:latin typeface="仿宋" panose="02010609060101010101" pitchFamily="49" charset="-122"/>
                <a:ea typeface="仿宋" panose="02010609060101010101" pitchFamily="49" charset="-122"/>
              </a:rPr>
              <a:t>视频</a:t>
            </a:r>
            <a:r>
              <a:rPr lang="zh-CN" altLang="en-US" u="sng" dirty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等特效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；</a:t>
            </a:r>
            <a:endParaRPr lang="en-US" altLang="zh-CN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228600" indent="-228600">
              <a:spcBef>
                <a:spcPts val="1000"/>
              </a:spcBef>
            </a:pP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4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、</a:t>
            </a:r>
            <a:r>
              <a:rPr lang="en-US" altLang="zh-CN" dirty="0" err="1">
                <a:latin typeface="仿宋" panose="02010609060101010101" pitchFamily="49" charset="-122"/>
                <a:ea typeface="仿宋" panose="02010609060101010101" pitchFamily="49" charset="-122"/>
              </a:rPr>
              <a:t>ppt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需为</a:t>
            </a:r>
            <a:r>
              <a:rPr lang="zh-CN" altLang="en-US" u="sng" dirty="0">
                <a:latin typeface="仿宋" panose="02010609060101010101" pitchFamily="49" charset="-122"/>
                <a:ea typeface="仿宋" panose="02010609060101010101" pitchFamily="49" charset="-122"/>
              </a:rPr>
              <a:t>可编辑版本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，请勿将页面转换图片格式；</a:t>
            </a:r>
            <a:endParaRPr lang="en-US" altLang="zh-CN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228600" indent="-228600">
              <a:spcBef>
                <a:spcPts val="1000"/>
              </a:spcBef>
            </a:pPr>
            <a:r>
              <a:rPr lang="zh-CN" altLang="en-US" sz="2000" b="1" dirty="0">
                <a:latin typeface="仿宋" panose="02010609060101010101" pitchFamily="49" charset="-122"/>
                <a:ea typeface="仿宋" panose="02010609060101010101" pitchFamily="49" charset="-122"/>
              </a:rPr>
              <a:t>二、内容要求：</a:t>
            </a:r>
            <a:endParaRPr lang="en-US" altLang="zh-CN" sz="2000" b="1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228600" indent="-228600">
              <a:spcBef>
                <a:spcPts val="1000"/>
              </a:spcBef>
            </a:pPr>
            <a:r>
              <a:rPr lang="zh-CN" altLang="en-US" dirty="0" smtClean="0">
                <a:latin typeface="仿宋" panose="02010609060101010101" pitchFamily="49" charset="-122"/>
                <a:ea typeface="仿宋" panose="02010609060101010101" pitchFamily="49" charset="-122"/>
              </a:rPr>
              <a:t>第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一部分</a:t>
            </a:r>
            <a:r>
              <a:rPr lang="zh-CN" altLang="en-US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（</a:t>
            </a:r>
            <a:r>
              <a:rPr lang="en-US" altLang="zh-CN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1</a:t>
            </a:r>
            <a:r>
              <a:rPr lang="zh-CN" altLang="en-US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分钟）</a:t>
            </a:r>
            <a:r>
              <a:rPr lang="zh-CN" altLang="en-US" b="1" dirty="0">
                <a:latin typeface="仿宋" panose="02010609060101010101" pitchFamily="49" charset="-122"/>
                <a:ea typeface="仿宋" panose="02010609060101010101" pitchFamily="49" charset="-122"/>
              </a:rPr>
              <a:t>：公司概况</a:t>
            </a:r>
            <a:endParaRPr lang="en-US" altLang="zh-CN" b="1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228600" indent="-228600">
              <a:spcBef>
                <a:spcPts val="1000"/>
              </a:spcBef>
            </a:pP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1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、公司概况。</a:t>
            </a:r>
            <a:r>
              <a:rPr lang="en-US" altLang="zh-CN" dirty="0" smtClean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PPT</a:t>
            </a:r>
            <a:r>
              <a:rPr lang="zh-CN" altLang="en-US" dirty="0" smtClean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数量不宜过多，建议控制在</a:t>
            </a:r>
            <a:r>
              <a:rPr lang="en-US" altLang="zh-CN" dirty="0" smtClean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5</a:t>
            </a:r>
            <a:r>
              <a:rPr lang="zh-CN" altLang="en-US" dirty="0" smtClean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页以内。</a:t>
            </a:r>
            <a:endParaRPr lang="zh-CN" altLang="en-US" dirty="0" smtClean="0">
              <a:latin typeface="仿宋" panose="02010609060101010101" pitchFamily="49" charset="-122"/>
              <a:ea typeface="仿宋" panose="02010609060101010101" pitchFamily="49" charset="-122"/>
              <a:sym typeface="+mn-ea"/>
            </a:endParaRPr>
          </a:p>
          <a:p>
            <a:pPr marL="228600" indent="-228600">
              <a:spcBef>
                <a:spcPts val="1000"/>
              </a:spcBef>
            </a:pP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2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、类似业绩</a:t>
            </a:r>
            <a:r>
              <a:rPr lang="zh-CN" altLang="en-US" dirty="0" smtClean="0">
                <a:latin typeface="仿宋" panose="02010609060101010101" pitchFamily="49" charset="-122"/>
                <a:ea typeface="仿宋" panose="02010609060101010101" pitchFamily="49" charset="-122"/>
              </a:rPr>
              <a:t>及案例图片（包含项目名称、合同金额、合同时间、合作单位</a:t>
            </a:r>
            <a:r>
              <a:rPr lang="zh-CN" dirty="0" smtClean="0">
                <a:latin typeface="仿宋" panose="02010609060101010101" pitchFamily="49" charset="-122"/>
                <a:ea typeface="仿宋" panose="02010609060101010101" pitchFamily="49" charset="-122"/>
              </a:rPr>
              <a:t>、项目实施</a:t>
            </a:r>
            <a:r>
              <a:rPr lang="zh-CN" altLang="en-US" dirty="0" smtClean="0">
                <a:latin typeface="仿宋" panose="02010609060101010101" pitchFamily="49" charset="-122"/>
                <a:ea typeface="仿宋" panose="02010609060101010101" pitchFamily="49" charset="-122"/>
              </a:rPr>
              <a:t>实景图或</a:t>
            </a:r>
            <a:r>
              <a:rPr lang="zh-CN" dirty="0" smtClean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效果图</a:t>
            </a:r>
            <a:r>
              <a:rPr lang="zh-CN" altLang="en-US" dirty="0" smtClean="0">
                <a:latin typeface="仿宋" panose="02010609060101010101" pitchFamily="49" charset="-122"/>
                <a:ea typeface="仿宋" panose="02010609060101010101" pitchFamily="49" charset="-122"/>
              </a:rPr>
              <a:t>等）</a:t>
            </a:r>
            <a:endParaRPr lang="zh-CN" altLang="en-US" dirty="0" smtClean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228600" indent="-228600">
              <a:spcBef>
                <a:spcPts val="1000"/>
              </a:spcBef>
            </a:pP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第二部分</a:t>
            </a:r>
            <a:r>
              <a:rPr lang="zh-CN" altLang="en-US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（</a:t>
            </a:r>
            <a:r>
              <a:rPr lang="en-US" altLang="zh-CN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2</a:t>
            </a:r>
            <a:r>
              <a:rPr lang="zh-CN" altLang="en-US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分钟）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：</a:t>
            </a:r>
            <a:r>
              <a:rPr lang="zh-CN" altLang="en-US" b="1" dirty="0">
                <a:latin typeface="仿宋" panose="02010609060101010101" pitchFamily="49" charset="-122"/>
                <a:ea typeface="仿宋" panose="02010609060101010101" pitchFamily="49" charset="-122"/>
              </a:rPr>
              <a:t>项目初步方案或建议</a:t>
            </a:r>
            <a:endParaRPr lang="zh-CN" altLang="en-US" b="1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228600" indent="-228600">
              <a:spcBef>
                <a:spcPts val="1000"/>
              </a:spcBef>
            </a:pP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请汇报针对本项目特点的方案，有何好的意见建议，有何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亮点或优势</a:t>
            </a: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,</a:t>
            </a:r>
            <a:r>
              <a:rPr lang="zh-CN" altLang="zh-CN" b="1" u="sng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不要出现报价</a:t>
            </a:r>
            <a:r>
              <a:rPr lang="zh-CN" b="1" dirty="0">
                <a:latin typeface="仿宋" panose="02010609060101010101" pitchFamily="49" charset="-122"/>
                <a:ea typeface="仿宋" panose="02010609060101010101" pitchFamily="49" charset="-122"/>
              </a:rPr>
              <a:t>。</a:t>
            </a:r>
            <a:endParaRPr lang="zh-CN" sz="1600" dirty="0"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  <p:sp>
        <p:nvSpPr>
          <p:cNvPr id="7" name="标题 1"/>
          <p:cNvSpPr txBox="1">
            <a:spLocks noChangeArrowheads="1"/>
          </p:cNvSpPr>
          <p:nvPr>
            <p:custDataLst>
              <p:tags r:id="rId2"/>
            </p:custDataLst>
          </p:nvPr>
        </p:nvSpPr>
        <p:spPr>
          <a:xfrm>
            <a:off x="-1" y="2"/>
            <a:ext cx="12192001" cy="9286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zh-CN" altLang="en-US" sz="3600" dirty="0" smtClean="0">
                <a:latin typeface="宋体-方正超大字符集" panose="03000509000000000000" charset="-122"/>
                <a:ea typeface="宋体-方正超大字符集" panose="03000509000000000000" charset="-122"/>
                <a:cs typeface="+mj-cs"/>
              </a:rPr>
              <a:t>市场</a:t>
            </a:r>
            <a:r>
              <a:rPr lang="zh-CN" altLang="en-US" sz="3600" dirty="0">
                <a:latin typeface="宋体-方正超大字符集" panose="03000509000000000000" charset="-122"/>
                <a:ea typeface="宋体-方正超大字符集" panose="03000509000000000000" charset="-122"/>
                <a:cs typeface="+mj-cs"/>
              </a:rPr>
              <a:t>调研</a:t>
            </a:r>
            <a:r>
              <a:rPr lang="en-US" altLang="zh-CN" sz="3600" dirty="0"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PPT</a:t>
            </a:r>
            <a:r>
              <a:rPr lang="zh-CN" altLang="en-US" sz="3600" dirty="0">
                <a:latin typeface="宋体-方正超大字符集" panose="03000509000000000000" charset="-122"/>
                <a:ea typeface="宋体-方正超大字符集" panose="03000509000000000000" charset="-122"/>
                <a:cs typeface="+mj-cs"/>
              </a:rPr>
              <a:t>要求：</a:t>
            </a:r>
            <a:endParaRPr lang="zh-CN" altLang="en-US" sz="3600" dirty="0">
              <a:latin typeface="宋体-方正超大字符集" panose="03000509000000000000" charset="-122"/>
              <a:ea typeface="宋体-方正超大字符集" panose="03000509000000000000" charset="-122"/>
              <a:cs typeface="+mj-cs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TEMPLATE_CATEGORY" val="custom"/>
  <p:tag name="KSO_WM_TEMPLATE_INDEX" val="20184636"/>
  <p:tag name="KSO_WM_TAG_VERSION" val="1.0"/>
  <p:tag name="KSO_WM_BEAUTIFY_FLAG" val="#wm#"/>
  <p:tag name="KSO_WM_UNIT_TYPE" val="f"/>
  <p:tag name="KSO_WM_UNIT_INDEX" val="1"/>
  <p:tag name="KSO_WM_UNIT_ID" val="custom20184636_4*f*1"/>
  <p:tag name="KSO_WM_UNIT_LAYERLEVEL" val="1"/>
  <p:tag name="KSO_WM_UNIT_VALUE" val="150"/>
  <p:tag name="KSO_WM_UNIT_HIGHLIGHT" val="0"/>
  <p:tag name="KSO_WM_UNIT_COMPATIBLE" val="0"/>
  <p:tag name="KSO_WM_UNIT_CLEAR" val="0"/>
  <p:tag name="KSO_WM_UNIT_PRESET_TEXT_INDEX" val="2"/>
  <p:tag name="KSO_WM_UNIT_PRESET_TEXT_LEN" val="80"/>
</p:tagLst>
</file>

<file path=ppt/tags/tag2.xml><?xml version="1.0" encoding="utf-8"?>
<p:tagLst xmlns:p="http://schemas.openxmlformats.org/presentationml/2006/main">
  <p:tag name="KSO_WM_TEMPLATE_CATEGORY" val="custom"/>
  <p:tag name="KSO_WM_TEMPLATE_INDEX" val="20184636"/>
  <p:tag name="KSO_WM_TAG_VERSION" val="1.0"/>
  <p:tag name="KSO_WM_BEAUTIFY_FLAG" val="#wm#"/>
  <p:tag name="KSO_WM_UNIT_PRESET_TEXT_LEN" val="9"/>
  <p:tag name="KSO_WM_UNIT_PRESET_TEXT_INDEX" val="0"/>
  <p:tag name="KSO_WM_UNIT_CLEAR" val="0"/>
  <p:tag name="KSO_WM_UNIT_COMPATIBLE" val="0"/>
  <p:tag name="KSO_WM_UNIT_HIGHLIGHT" val="0"/>
  <p:tag name="KSO_WM_UNIT_ISCONTENTSTITLE" val="0"/>
  <p:tag name="KSO_WM_UNIT_VALUE" val="20"/>
  <p:tag name="KSO_WM_UNIT_LAYERLEVEL" val="1"/>
  <p:tag name="KSO_WM_UNIT_INDEX" val="1"/>
  <p:tag name="KSO_WM_UNIT_ID" val="custom20184636_3*a*1"/>
  <p:tag name="KSO_WM_UNIT_TYPE" val="a"/>
</p:tagLst>
</file>

<file path=ppt/tags/tag3.xml><?xml version="1.0" encoding="utf-8"?>
<p:tagLst xmlns:p="http://schemas.openxmlformats.org/presentationml/2006/main">
  <p:tag name="KSO_WPP_MARK_KEY" val="1ae0c7a1-d728-4749-93ac-3eb3af8b07d9"/>
  <p:tag name="COMMONDATA" val="eyJoZGlkIjoiMDNjZjRiZjZiOWQ5YmUwNmI1ODg1Yjg0ZmIwZTA4NzcifQ=="/>
</p:tagLst>
</file>

<file path=ppt/theme/theme1.xml><?xml version="1.0" encoding="utf-8"?>
<a:theme xmlns:a="http://schemas.openxmlformats.org/drawingml/2006/main" name="Office 主题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274</Words>
  <Application>WPS 演示</Application>
  <PresentationFormat>宽屏</PresentationFormat>
  <Paragraphs>14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3" baseType="lpstr">
      <vt:lpstr>Arial</vt:lpstr>
      <vt:lpstr>宋体</vt:lpstr>
      <vt:lpstr>Wingdings</vt:lpstr>
      <vt:lpstr>仿宋</vt:lpstr>
      <vt:lpstr>宋体-方正超大字符集</vt:lpstr>
      <vt:lpstr>微软雅黑</vt:lpstr>
      <vt:lpstr>Arial Unicode MS</vt:lpstr>
      <vt:lpstr>等线 Light</vt:lpstr>
      <vt:lpstr>Calibri Light</vt:lpstr>
      <vt:lpstr>等线</vt:lpstr>
      <vt:lpstr>Calibri</vt:lpstr>
      <vt:lpstr>Office 主题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netuser</dc:creator>
  <cp:lastModifiedBy>龙</cp:lastModifiedBy>
  <cp:revision>62</cp:revision>
  <dcterms:created xsi:type="dcterms:W3CDTF">2020-01-14T01:01:00Z</dcterms:created>
  <dcterms:modified xsi:type="dcterms:W3CDTF">2023-09-22T09:11:57Z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2052-11.1.0.14309</vt:lpwstr>
  </property>
  <property fmtid="{D5CDD505-2E9C-101B-9397-08002B2CF9AE}" pid="3" name="ICV">
    <vt:lpwstr>B85FD559D9C04E72AB2539782B5CCB36_13</vt:lpwstr>
  </property>
</Properties>
</file>